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2" r:id="rId6"/>
    <p:sldId id="298" r:id="rId7"/>
    <p:sldId id="306" r:id="rId8"/>
    <p:sldId id="291" r:id="rId9"/>
    <p:sldId id="301" r:id="rId10"/>
    <p:sldId id="302" r:id="rId11"/>
    <p:sldId id="289" r:id="rId12"/>
    <p:sldId id="294" r:id="rId13"/>
    <p:sldId id="303" r:id="rId14"/>
    <p:sldId id="290" r:id="rId15"/>
    <p:sldId id="292" r:id="rId16"/>
    <p:sldId id="295" r:id="rId17"/>
    <p:sldId id="293" r:id="rId18"/>
    <p:sldId id="304" r:id="rId19"/>
    <p:sldId id="296" r:id="rId20"/>
    <p:sldId id="297" r:id="rId21"/>
    <p:sldId id="305" r:id="rId22"/>
    <p:sldId id="299" r:id="rId23"/>
    <p:sldId id="300" r:id="rId24"/>
    <p:sldId id="279" r:id="rId2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738"/>
    <a:srgbClr val="2B2B2B"/>
    <a:srgbClr val="000000"/>
    <a:srgbClr val="4E4D4D"/>
    <a:srgbClr val="CE0E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25B51F-BD1D-4C02-AE2F-147B03ABE4AF}" v="7" dt="2023-10-11T13:42:07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ueger, Cole" userId="0f2e7536-3ac5-449f-b6fe-1df9f70cfed4" providerId="ADAL" clId="{B825B51F-BD1D-4C02-AE2F-147B03ABE4AF}"/>
    <pc:docChg chg="undo custSel addSld delSld modSld">
      <pc:chgData name="Krueger, Cole" userId="0f2e7536-3ac5-449f-b6fe-1df9f70cfed4" providerId="ADAL" clId="{B825B51F-BD1D-4C02-AE2F-147B03ABE4AF}" dt="2023-10-11T19:06:21.658" v="2636" actId="20577"/>
      <pc:docMkLst>
        <pc:docMk/>
      </pc:docMkLst>
      <pc:sldChg chg="modSp mod">
        <pc:chgData name="Krueger, Cole" userId="0f2e7536-3ac5-449f-b6fe-1df9f70cfed4" providerId="ADAL" clId="{B825B51F-BD1D-4C02-AE2F-147B03ABE4AF}" dt="2023-10-11T01:57:48.115" v="34" actId="20577"/>
        <pc:sldMkLst>
          <pc:docMk/>
          <pc:sldMk cId="216582139" sldId="282"/>
        </pc:sldMkLst>
        <pc:spChg chg="mod">
          <ac:chgData name="Krueger, Cole" userId="0f2e7536-3ac5-449f-b6fe-1df9f70cfed4" providerId="ADAL" clId="{B825B51F-BD1D-4C02-AE2F-147B03ABE4AF}" dt="2023-10-11T01:57:48.115" v="34" actId="20577"/>
          <ac:spMkLst>
            <pc:docMk/>
            <pc:sldMk cId="216582139" sldId="282"/>
            <ac:spMk id="4" creationId="{4A6DA327-485C-4AFB-B99C-C76B9593953D}"/>
          </ac:spMkLst>
        </pc:spChg>
      </pc:sldChg>
      <pc:sldChg chg="modSp mod">
        <pc:chgData name="Krueger, Cole" userId="0f2e7536-3ac5-449f-b6fe-1df9f70cfed4" providerId="ADAL" clId="{B825B51F-BD1D-4C02-AE2F-147B03ABE4AF}" dt="2023-10-11T02:18:55.522" v="475" actId="20577"/>
        <pc:sldMkLst>
          <pc:docMk/>
          <pc:sldMk cId="3020857148" sldId="289"/>
        </pc:sldMkLst>
        <pc:spChg chg="mod">
          <ac:chgData name="Krueger, Cole" userId="0f2e7536-3ac5-449f-b6fe-1df9f70cfed4" providerId="ADAL" clId="{B825B51F-BD1D-4C02-AE2F-147B03ABE4AF}" dt="2023-10-11T02:18:55.522" v="475" actId="20577"/>
          <ac:spMkLst>
            <pc:docMk/>
            <pc:sldMk cId="3020857148" sldId="289"/>
            <ac:spMk id="9" creationId="{D1E5D2D7-C203-4BEF-B848-983A4D8A0E26}"/>
          </ac:spMkLst>
        </pc:spChg>
      </pc:sldChg>
      <pc:sldChg chg="modSp mod">
        <pc:chgData name="Krueger, Cole" userId="0f2e7536-3ac5-449f-b6fe-1df9f70cfed4" providerId="ADAL" clId="{B825B51F-BD1D-4C02-AE2F-147B03ABE4AF}" dt="2023-10-11T02:27:38.692" v="788" actId="20577"/>
        <pc:sldMkLst>
          <pc:docMk/>
          <pc:sldMk cId="4091746593" sldId="290"/>
        </pc:sldMkLst>
        <pc:spChg chg="mod">
          <ac:chgData name="Krueger, Cole" userId="0f2e7536-3ac5-449f-b6fe-1df9f70cfed4" providerId="ADAL" clId="{B825B51F-BD1D-4C02-AE2F-147B03ABE4AF}" dt="2023-10-11T02:27:38.692" v="788" actId="20577"/>
          <ac:spMkLst>
            <pc:docMk/>
            <pc:sldMk cId="4091746593" sldId="290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02:27:16.238" v="771" actId="20577"/>
          <ac:spMkLst>
            <pc:docMk/>
            <pc:sldMk cId="4091746593" sldId="290"/>
            <ac:spMk id="9" creationId="{D1E5D2D7-C203-4BEF-B848-983A4D8A0E26}"/>
          </ac:spMkLst>
        </pc:spChg>
      </pc:sldChg>
      <pc:sldChg chg="modSp mod">
        <pc:chgData name="Krueger, Cole" userId="0f2e7536-3ac5-449f-b6fe-1df9f70cfed4" providerId="ADAL" clId="{B825B51F-BD1D-4C02-AE2F-147B03ABE4AF}" dt="2023-10-11T13:41:08.139" v="2517" actId="255"/>
        <pc:sldMkLst>
          <pc:docMk/>
          <pc:sldMk cId="2527829528" sldId="291"/>
        </pc:sldMkLst>
        <pc:spChg chg="mod">
          <ac:chgData name="Krueger, Cole" userId="0f2e7536-3ac5-449f-b6fe-1df9f70cfed4" providerId="ADAL" clId="{B825B51F-BD1D-4C02-AE2F-147B03ABE4AF}" dt="2023-10-11T13:41:08.139" v="2517" actId="255"/>
          <ac:spMkLst>
            <pc:docMk/>
            <pc:sldMk cId="2527829528" sldId="291"/>
            <ac:spMk id="4" creationId="{4A6DA327-485C-4AFB-B99C-C76B9593953D}"/>
          </ac:spMkLst>
        </pc:spChg>
      </pc:sldChg>
      <pc:sldChg chg="modSp mod">
        <pc:chgData name="Krueger, Cole" userId="0f2e7536-3ac5-449f-b6fe-1df9f70cfed4" providerId="ADAL" clId="{B825B51F-BD1D-4C02-AE2F-147B03ABE4AF}" dt="2023-10-11T02:49:08.034" v="1250" actId="20577"/>
        <pc:sldMkLst>
          <pc:docMk/>
          <pc:sldMk cId="1143781706" sldId="293"/>
        </pc:sldMkLst>
        <pc:spChg chg="mod">
          <ac:chgData name="Krueger, Cole" userId="0f2e7536-3ac5-449f-b6fe-1df9f70cfed4" providerId="ADAL" clId="{B825B51F-BD1D-4C02-AE2F-147B03ABE4AF}" dt="2023-10-11T02:49:08.034" v="1250" actId="20577"/>
          <ac:spMkLst>
            <pc:docMk/>
            <pc:sldMk cId="1143781706" sldId="293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02:31:14.937" v="893" actId="20577"/>
          <ac:spMkLst>
            <pc:docMk/>
            <pc:sldMk cId="1143781706" sldId="293"/>
            <ac:spMk id="9" creationId="{D1E5D2D7-C203-4BEF-B848-983A4D8A0E26}"/>
          </ac:spMkLst>
        </pc:spChg>
      </pc:sldChg>
      <pc:sldChg chg="modSp mod">
        <pc:chgData name="Krueger, Cole" userId="0f2e7536-3ac5-449f-b6fe-1df9f70cfed4" providerId="ADAL" clId="{B825B51F-BD1D-4C02-AE2F-147B03ABE4AF}" dt="2023-10-11T02:23:54.832" v="759" actId="20577"/>
        <pc:sldMkLst>
          <pc:docMk/>
          <pc:sldMk cId="2802864001" sldId="294"/>
        </pc:sldMkLst>
        <pc:spChg chg="mod">
          <ac:chgData name="Krueger, Cole" userId="0f2e7536-3ac5-449f-b6fe-1df9f70cfed4" providerId="ADAL" clId="{B825B51F-BD1D-4C02-AE2F-147B03ABE4AF}" dt="2023-10-11T02:23:54.832" v="759" actId="20577"/>
          <ac:spMkLst>
            <pc:docMk/>
            <pc:sldMk cId="2802864001" sldId="294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02:19:20.685" v="492" actId="20577"/>
          <ac:spMkLst>
            <pc:docMk/>
            <pc:sldMk cId="2802864001" sldId="294"/>
            <ac:spMk id="9" creationId="{D1E5D2D7-C203-4BEF-B848-983A4D8A0E26}"/>
          </ac:spMkLst>
        </pc:spChg>
      </pc:sldChg>
      <pc:sldChg chg="modSp mod">
        <pc:chgData name="Krueger, Cole" userId="0f2e7536-3ac5-449f-b6fe-1df9f70cfed4" providerId="ADAL" clId="{B825B51F-BD1D-4C02-AE2F-147B03ABE4AF}" dt="2023-10-11T03:13:53.584" v="2193" actId="20577"/>
        <pc:sldMkLst>
          <pc:docMk/>
          <pc:sldMk cId="3459165957" sldId="296"/>
        </pc:sldMkLst>
        <pc:spChg chg="mod">
          <ac:chgData name="Krueger, Cole" userId="0f2e7536-3ac5-449f-b6fe-1df9f70cfed4" providerId="ADAL" clId="{B825B51F-BD1D-4C02-AE2F-147B03ABE4AF}" dt="2023-10-11T03:13:53.584" v="2193" actId="20577"/>
          <ac:spMkLst>
            <pc:docMk/>
            <pc:sldMk cId="3459165957" sldId="296"/>
            <ac:spMk id="4" creationId="{4A6DA327-485C-4AFB-B99C-C76B9593953D}"/>
          </ac:spMkLst>
        </pc:spChg>
      </pc:sldChg>
      <pc:sldChg chg="modSp mod">
        <pc:chgData name="Krueger, Cole" userId="0f2e7536-3ac5-449f-b6fe-1df9f70cfed4" providerId="ADAL" clId="{B825B51F-BD1D-4C02-AE2F-147B03ABE4AF}" dt="2023-10-11T19:06:21.658" v="2636" actId="20577"/>
        <pc:sldMkLst>
          <pc:docMk/>
          <pc:sldMk cId="567534134" sldId="297"/>
        </pc:sldMkLst>
        <pc:spChg chg="mod">
          <ac:chgData name="Krueger, Cole" userId="0f2e7536-3ac5-449f-b6fe-1df9f70cfed4" providerId="ADAL" clId="{B825B51F-BD1D-4C02-AE2F-147B03ABE4AF}" dt="2023-10-11T19:06:21.658" v="2636" actId="20577"/>
          <ac:spMkLst>
            <pc:docMk/>
            <pc:sldMk cId="567534134" sldId="297"/>
            <ac:spMk id="4" creationId="{4A6DA327-485C-4AFB-B99C-C76B9593953D}"/>
          </ac:spMkLst>
        </pc:spChg>
      </pc:sldChg>
      <pc:sldChg chg="modSp mod">
        <pc:chgData name="Krueger, Cole" userId="0f2e7536-3ac5-449f-b6fe-1df9f70cfed4" providerId="ADAL" clId="{B825B51F-BD1D-4C02-AE2F-147B03ABE4AF}" dt="2023-10-11T13:27:46.774" v="2507" actId="20577"/>
        <pc:sldMkLst>
          <pc:docMk/>
          <pc:sldMk cId="1612193969" sldId="298"/>
        </pc:sldMkLst>
        <pc:spChg chg="mod">
          <ac:chgData name="Krueger, Cole" userId="0f2e7536-3ac5-449f-b6fe-1df9f70cfed4" providerId="ADAL" clId="{B825B51F-BD1D-4C02-AE2F-147B03ABE4AF}" dt="2023-10-11T13:27:46.774" v="2507" actId="20577"/>
          <ac:spMkLst>
            <pc:docMk/>
            <pc:sldMk cId="1612193969" sldId="298"/>
            <ac:spMk id="4" creationId="{4A6DA327-485C-4AFB-B99C-C76B9593953D}"/>
          </ac:spMkLst>
        </pc:spChg>
      </pc:sldChg>
      <pc:sldChg chg="addSp delSp modSp add mod">
        <pc:chgData name="Krueger, Cole" userId="0f2e7536-3ac5-449f-b6fe-1df9f70cfed4" providerId="ADAL" clId="{B825B51F-BD1D-4C02-AE2F-147B03ABE4AF}" dt="2023-10-11T02:01:05.224" v="69" actId="20577"/>
        <pc:sldMkLst>
          <pc:docMk/>
          <pc:sldMk cId="1812176339" sldId="301"/>
        </pc:sldMkLst>
        <pc:spChg chg="del">
          <ac:chgData name="Krueger, Cole" userId="0f2e7536-3ac5-449f-b6fe-1df9f70cfed4" providerId="ADAL" clId="{B825B51F-BD1D-4C02-AE2F-147B03ABE4AF}" dt="2023-10-11T02:00:38.683" v="45" actId="478"/>
          <ac:spMkLst>
            <pc:docMk/>
            <pc:sldMk cId="1812176339" sldId="301"/>
            <ac:spMk id="4" creationId="{4A6DA327-485C-4AFB-B99C-C76B9593953D}"/>
          </ac:spMkLst>
        </pc:spChg>
        <pc:spChg chg="add del mod">
          <ac:chgData name="Krueger, Cole" userId="0f2e7536-3ac5-449f-b6fe-1df9f70cfed4" providerId="ADAL" clId="{B825B51F-BD1D-4C02-AE2F-147B03ABE4AF}" dt="2023-10-11T02:00:48.210" v="46" actId="478"/>
          <ac:spMkLst>
            <pc:docMk/>
            <pc:sldMk cId="1812176339" sldId="301"/>
            <ac:spMk id="5" creationId="{0DF390A8-5832-2FE9-D066-675B61E68DD5}"/>
          </ac:spMkLst>
        </pc:spChg>
        <pc:spChg chg="mod">
          <ac:chgData name="Krueger, Cole" userId="0f2e7536-3ac5-449f-b6fe-1df9f70cfed4" providerId="ADAL" clId="{B825B51F-BD1D-4C02-AE2F-147B03ABE4AF}" dt="2023-10-11T02:01:05.224" v="69" actId="20577"/>
          <ac:spMkLst>
            <pc:docMk/>
            <pc:sldMk cId="1812176339" sldId="301"/>
            <ac:spMk id="9" creationId="{D1E5D2D7-C203-4BEF-B848-983A4D8A0E26}"/>
          </ac:spMkLst>
        </pc:spChg>
        <pc:picChg chg="add mod">
          <ac:chgData name="Krueger, Cole" userId="0f2e7536-3ac5-449f-b6fe-1df9f70cfed4" providerId="ADAL" clId="{B825B51F-BD1D-4C02-AE2F-147B03ABE4AF}" dt="2023-10-11T02:00:57.675" v="48" actId="1076"/>
          <ac:picMkLst>
            <pc:docMk/>
            <pc:sldMk cId="1812176339" sldId="301"/>
            <ac:picMk id="1026" creationId="{D7072581-A6FC-EB80-1BEA-140F5170DFA4}"/>
          </ac:picMkLst>
        </pc:picChg>
      </pc:sldChg>
      <pc:sldChg chg="addSp modSp add mod">
        <pc:chgData name="Krueger, Cole" userId="0f2e7536-3ac5-449f-b6fe-1df9f70cfed4" providerId="ADAL" clId="{B825B51F-BD1D-4C02-AE2F-147B03ABE4AF}" dt="2023-10-11T02:17:54.310" v="419" actId="20577"/>
        <pc:sldMkLst>
          <pc:docMk/>
          <pc:sldMk cId="134607107" sldId="302"/>
        </pc:sldMkLst>
        <pc:spChg chg="add mod">
          <ac:chgData name="Krueger, Cole" userId="0f2e7536-3ac5-449f-b6fe-1df9f70cfed4" providerId="ADAL" clId="{B825B51F-BD1D-4C02-AE2F-147B03ABE4AF}" dt="2023-10-11T02:15:28.492" v="216" actId="2085"/>
          <ac:spMkLst>
            <pc:docMk/>
            <pc:sldMk cId="134607107" sldId="302"/>
            <ac:spMk id="2" creationId="{45708C5D-7039-5756-F1C3-7DAFEB968715}"/>
          </ac:spMkLst>
        </pc:spChg>
        <pc:spChg chg="add mod">
          <ac:chgData name="Krueger, Cole" userId="0f2e7536-3ac5-449f-b6fe-1df9f70cfed4" providerId="ADAL" clId="{B825B51F-BD1D-4C02-AE2F-147B03ABE4AF}" dt="2023-10-11T02:17:54.310" v="419" actId="20577"/>
          <ac:spMkLst>
            <pc:docMk/>
            <pc:sldMk cId="134607107" sldId="302"/>
            <ac:spMk id="4" creationId="{4CC25B2D-6B98-4846-ADB9-B31AFC7A07FF}"/>
          </ac:spMkLst>
        </pc:spChg>
        <pc:spChg chg="add mod">
          <ac:chgData name="Krueger, Cole" userId="0f2e7536-3ac5-449f-b6fe-1df9f70cfed4" providerId="ADAL" clId="{B825B51F-BD1D-4C02-AE2F-147B03ABE4AF}" dt="2023-10-11T02:16:23.486" v="229" actId="403"/>
          <ac:spMkLst>
            <pc:docMk/>
            <pc:sldMk cId="134607107" sldId="302"/>
            <ac:spMk id="5" creationId="{060CA351-7A62-CAD1-98D6-FD3F8DF66C52}"/>
          </ac:spMkLst>
        </pc:spChg>
        <pc:spChg chg="add mod">
          <ac:chgData name="Krueger, Cole" userId="0f2e7536-3ac5-449f-b6fe-1df9f70cfed4" providerId="ADAL" clId="{B825B51F-BD1D-4C02-AE2F-147B03ABE4AF}" dt="2023-10-11T02:16:41.766" v="233" actId="14100"/>
          <ac:spMkLst>
            <pc:docMk/>
            <pc:sldMk cId="134607107" sldId="302"/>
            <ac:spMk id="6" creationId="{6ABB9CB9-A3FF-AABE-232D-397A5A1AAC4D}"/>
          </ac:spMkLst>
        </pc:spChg>
        <pc:spChg chg="mod">
          <ac:chgData name="Krueger, Cole" userId="0f2e7536-3ac5-449f-b6fe-1df9f70cfed4" providerId="ADAL" clId="{B825B51F-BD1D-4C02-AE2F-147B03ABE4AF}" dt="2023-10-11T02:12:10.678" v="132" actId="20577"/>
          <ac:spMkLst>
            <pc:docMk/>
            <pc:sldMk cId="134607107" sldId="302"/>
            <ac:spMk id="9" creationId="{D1E5D2D7-C203-4BEF-B848-983A4D8A0E26}"/>
          </ac:spMkLst>
        </pc:spChg>
      </pc:sldChg>
      <pc:sldChg chg="modSp add mod">
        <pc:chgData name="Krueger, Cole" userId="0f2e7536-3ac5-449f-b6fe-1df9f70cfed4" providerId="ADAL" clId="{B825B51F-BD1D-4C02-AE2F-147B03ABE4AF}" dt="2023-10-11T13:53:57.743" v="2521" actId="20577"/>
        <pc:sldMkLst>
          <pc:docMk/>
          <pc:sldMk cId="4017575562" sldId="303"/>
        </pc:sldMkLst>
        <pc:spChg chg="mod">
          <ac:chgData name="Krueger, Cole" userId="0f2e7536-3ac5-449f-b6fe-1df9f70cfed4" providerId="ADAL" clId="{B825B51F-BD1D-4C02-AE2F-147B03ABE4AF}" dt="2023-10-11T13:53:57.743" v="2521" actId="20577"/>
          <ac:spMkLst>
            <pc:docMk/>
            <pc:sldMk cId="4017575562" sldId="303"/>
            <ac:spMk id="4" creationId="{4A6DA327-485C-4AFB-B99C-C76B9593953D}"/>
          </ac:spMkLst>
        </pc:spChg>
      </pc:sldChg>
      <pc:sldChg chg="modSp add mod">
        <pc:chgData name="Krueger, Cole" userId="0f2e7536-3ac5-449f-b6fe-1df9f70cfed4" providerId="ADAL" clId="{B825B51F-BD1D-4C02-AE2F-147B03ABE4AF}" dt="2023-10-11T19:06:14.524" v="2634" actId="20577"/>
        <pc:sldMkLst>
          <pc:docMk/>
          <pc:sldMk cId="368485242" sldId="304"/>
        </pc:sldMkLst>
        <pc:spChg chg="mod">
          <ac:chgData name="Krueger, Cole" userId="0f2e7536-3ac5-449f-b6fe-1df9f70cfed4" providerId="ADAL" clId="{B825B51F-BD1D-4C02-AE2F-147B03ABE4AF}" dt="2023-10-11T19:06:14.524" v="2634" actId="20577"/>
          <ac:spMkLst>
            <pc:docMk/>
            <pc:sldMk cId="368485242" sldId="304"/>
            <ac:spMk id="4" creationId="{4A6DA327-485C-4AFB-B99C-C76B9593953D}"/>
          </ac:spMkLst>
        </pc:spChg>
      </pc:sldChg>
      <pc:sldChg chg="modSp add mod">
        <pc:chgData name="Krueger, Cole" userId="0f2e7536-3ac5-449f-b6fe-1df9f70cfed4" providerId="ADAL" clId="{B825B51F-BD1D-4C02-AE2F-147B03ABE4AF}" dt="2023-10-11T03:18:50.391" v="2393" actId="20577"/>
        <pc:sldMkLst>
          <pc:docMk/>
          <pc:sldMk cId="1079077405" sldId="305"/>
        </pc:sldMkLst>
        <pc:spChg chg="mod">
          <ac:chgData name="Krueger, Cole" userId="0f2e7536-3ac5-449f-b6fe-1df9f70cfed4" providerId="ADAL" clId="{B825B51F-BD1D-4C02-AE2F-147B03ABE4AF}" dt="2023-10-11T03:09:41.996" v="2177" actId="20577"/>
          <ac:spMkLst>
            <pc:docMk/>
            <pc:sldMk cId="1079077405" sldId="305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03:18:50.391" v="2393" actId="20577"/>
          <ac:spMkLst>
            <pc:docMk/>
            <pc:sldMk cId="1079077405" sldId="305"/>
            <ac:spMk id="9" creationId="{D1E5D2D7-C203-4BEF-B848-983A4D8A0E26}"/>
          </ac:spMkLst>
        </pc:spChg>
      </pc:sldChg>
      <pc:sldChg chg="modSp add del mod">
        <pc:chgData name="Krueger, Cole" userId="0f2e7536-3ac5-449f-b6fe-1df9f70cfed4" providerId="ADAL" clId="{B825B51F-BD1D-4C02-AE2F-147B03ABE4AF}" dt="2023-10-11T02:58:20.116" v="1280" actId="47"/>
        <pc:sldMkLst>
          <pc:docMk/>
          <pc:sldMk cId="4154305154" sldId="305"/>
        </pc:sldMkLst>
        <pc:spChg chg="mod">
          <ac:chgData name="Krueger, Cole" userId="0f2e7536-3ac5-449f-b6fe-1df9f70cfed4" providerId="ADAL" clId="{B825B51F-BD1D-4C02-AE2F-147B03ABE4AF}" dt="2023-10-11T02:58:16.404" v="1279" actId="20577"/>
          <ac:spMkLst>
            <pc:docMk/>
            <pc:sldMk cId="4154305154" sldId="305"/>
            <ac:spMk id="9" creationId="{D1E5D2D7-C203-4BEF-B848-983A4D8A0E26}"/>
          </ac:spMkLst>
        </pc:spChg>
      </pc:sldChg>
      <pc:sldChg chg="modSp add mod">
        <pc:chgData name="Krueger, Cole" userId="0f2e7536-3ac5-449f-b6fe-1df9f70cfed4" providerId="ADAL" clId="{B825B51F-BD1D-4C02-AE2F-147B03ABE4AF}" dt="2023-10-11T14:40:42.552" v="2630" actId="5793"/>
        <pc:sldMkLst>
          <pc:docMk/>
          <pc:sldMk cId="1144565806" sldId="306"/>
        </pc:sldMkLst>
        <pc:spChg chg="mod">
          <ac:chgData name="Krueger, Cole" userId="0f2e7536-3ac5-449f-b6fe-1df9f70cfed4" providerId="ADAL" clId="{B825B51F-BD1D-4C02-AE2F-147B03ABE4AF}" dt="2023-10-11T14:40:42.552" v="2630" actId="5793"/>
          <ac:spMkLst>
            <pc:docMk/>
            <pc:sldMk cId="1144565806" sldId="306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14:18:35.710" v="2550" actId="20577"/>
          <ac:spMkLst>
            <pc:docMk/>
            <pc:sldMk cId="1144565806" sldId="306"/>
            <ac:spMk id="9" creationId="{D1E5D2D7-C203-4BEF-B848-983A4D8A0E26}"/>
          </ac:spMkLst>
        </pc:spChg>
      </pc:sldChg>
      <pc:sldChg chg="modSp add del mod">
        <pc:chgData name="Krueger, Cole" userId="0f2e7536-3ac5-449f-b6fe-1df9f70cfed4" providerId="ADAL" clId="{B825B51F-BD1D-4C02-AE2F-147B03ABE4AF}" dt="2023-10-11T03:10:09.829" v="2178" actId="47"/>
        <pc:sldMkLst>
          <pc:docMk/>
          <pc:sldMk cId="1566385473" sldId="306"/>
        </pc:sldMkLst>
        <pc:spChg chg="mod">
          <ac:chgData name="Krueger, Cole" userId="0f2e7536-3ac5-449f-b6fe-1df9f70cfed4" providerId="ADAL" clId="{B825B51F-BD1D-4C02-AE2F-147B03ABE4AF}" dt="2023-10-11T03:06:11.657" v="1815" actId="20577"/>
          <ac:spMkLst>
            <pc:docMk/>
            <pc:sldMk cId="1566385473" sldId="306"/>
            <ac:spMk id="4" creationId="{4A6DA327-485C-4AFB-B99C-C76B9593953D}"/>
          </ac:spMkLst>
        </pc:spChg>
      </pc:sldChg>
      <pc:sldChg chg="modSp add del mod">
        <pc:chgData name="Krueger, Cole" userId="0f2e7536-3ac5-449f-b6fe-1df9f70cfed4" providerId="ADAL" clId="{B825B51F-BD1D-4C02-AE2F-147B03ABE4AF}" dt="2023-10-11T03:21:07.174" v="2499" actId="47"/>
        <pc:sldMkLst>
          <pc:docMk/>
          <pc:sldMk cId="2498433577" sldId="306"/>
        </pc:sldMkLst>
        <pc:spChg chg="mod">
          <ac:chgData name="Krueger, Cole" userId="0f2e7536-3ac5-449f-b6fe-1df9f70cfed4" providerId="ADAL" clId="{B825B51F-BD1D-4C02-AE2F-147B03ABE4AF}" dt="2023-10-11T03:21:02.536" v="2498" actId="20577"/>
          <ac:spMkLst>
            <pc:docMk/>
            <pc:sldMk cId="2498433577" sldId="306"/>
            <ac:spMk id="4" creationId="{4A6DA327-485C-4AFB-B99C-C76B9593953D}"/>
          </ac:spMkLst>
        </pc:spChg>
        <pc:spChg chg="mod">
          <ac:chgData name="Krueger, Cole" userId="0f2e7536-3ac5-449f-b6fe-1df9f70cfed4" providerId="ADAL" clId="{B825B51F-BD1D-4C02-AE2F-147B03ABE4AF}" dt="2023-10-11T03:20:54.815" v="2470" actId="20577"/>
          <ac:spMkLst>
            <pc:docMk/>
            <pc:sldMk cId="2498433577" sldId="306"/>
            <ac:spMk id="9" creationId="{D1E5D2D7-C203-4BEF-B848-983A4D8A0E26}"/>
          </ac:spMkLst>
        </pc:spChg>
      </pc:sldChg>
      <pc:sldChg chg="modSp add del mod">
        <pc:chgData name="Krueger, Cole" userId="0f2e7536-3ac5-449f-b6fe-1df9f70cfed4" providerId="ADAL" clId="{B825B51F-BD1D-4C02-AE2F-147B03ABE4AF}" dt="2023-10-11T03:08:13.140" v="2042" actId="47"/>
        <pc:sldMkLst>
          <pc:docMk/>
          <pc:sldMk cId="465842972" sldId="307"/>
        </pc:sldMkLst>
        <pc:spChg chg="mod">
          <ac:chgData name="Krueger, Cole" userId="0f2e7536-3ac5-449f-b6fe-1df9f70cfed4" providerId="ADAL" clId="{B825B51F-BD1D-4C02-AE2F-147B03ABE4AF}" dt="2023-10-11T03:08:08.823" v="2041" actId="20577"/>
          <ac:spMkLst>
            <pc:docMk/>
            <pc:sldMk cId="465842972" sldId="307"/>
            <ac:spMk id="4" creationId="{4A6DA327-485C-4AFB-B99C-C76B9593953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F0EA2-F1DF-4984-B06E-ECF94AE8F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1B40B5-FEA2-460A-8F66-1070846A4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B2E5C-50B9-4548-83FB-7D2823E8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19D76-6322-4D76-B77C-C4844F20C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B996B-3F43-454D-8061-ADCC0B55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6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6B7F-A5B1-44A3-8A94-E67263D9D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148E3-8144-4056-BEC7-5E4EA003B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8594C-BF85-4001-8240-FB5C6F36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94893-CD81-48E5-8FDA-66F43CA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2992B-B128-4951-9DB0-C1DF8CDE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8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C3A8C-F8DB-44F0-9C96-2899B0679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B2795B-BD24-4ECC-A951-5B10FA2C1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AD8B9-597C-4173-A6A1-6A9F94F9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25F1D-37B6-442C-B9BB-FE961E2CF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C566F-AB9A-479F-AE44-78CDEA07E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6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6B817-D3B8-4107-A5D2-532BA6DDD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2D4FB-C49F-478A-AD07-1E6577B49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E59DA-4A11-4CA4-958F-9A2C1A72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D2099-5EFC-4836-99ED-8D92A8B8A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74DEA-F0D1-4F1A-8FA0-AEA0C8C7C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1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85220-7FAC-43A8-972B-047E9514F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3C173-AA21-41E4-B0AC-B289377AC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F5791-2C72-4618-9258-93E0126C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9C82-F48E-44B8-AB94-B32B7980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D481A5-8FAC-4F59-B4E9-231F11D3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DAE0-5BDD-47D3-B975-53EFD4B05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F5B1D-F446-4D14-B4B7-49C6E26B46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E711E1-0883-4E67-9DAC-1B6A7D19B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88182-2B6E-4C99-8799-3C25DE0A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306E0-1BD6-4D7F-A3C1-45198E81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1B76A4-1AB9-4B68-87B0-B36DFB54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63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14F4-691F-4B79-8932-D3063C6AE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9F260-014F-4A2C-850E-7DE50BD02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827D9-135C-4036-A5E5-29BA24D28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6E226-AA10-4396-9DE3-EA6F16E06F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17A26-7593-4CF1-B78F-D7BBE38CD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4449F-32B8-43BF-8691-CA1D5EC9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4EC23-C0CF-44AF-9437-77BF9B88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1667C9-62C0-4100-BA28-CF29968A8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4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41CF-2E65-4CC7-B606-7ACAF427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85022B-896F-464C-8C41-755A154D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0BBE6A-F42E-48D5-87A0-8965151D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40EAE-D740-4827-B9E1-EAC759C5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5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87F3D-828B-4D11-9AE4-5EF70690E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72A15D-05D1-4C56-8B6B-A53E15C3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165CA-7863-497D-9CE4-6CDD452EB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5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38AF-C57B-4720-9C01-54D61302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76E4-2D72-4C70-A042-B5054798D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DF40F-0A87-477D-8204-9EF546B80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EE2B5-EEDD-45F9-83AD-3A4A08E8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124B9-04DD-4AF3-99D9-0E09BA140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81D45-E9FA-4970-BB03-B2154873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8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C0164-81C7-4AD3-8B58-DFC01A77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6159E-03E8-489E-9116-7662FEAA8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CA506-77AB-47E2-BFA4-B5D0FDF07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EDFDD4-33B2-4332-B9CC-C8E2B70FE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C8D86-A43B-4670-A43B-0BC41BF3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50E87-D869-4545-8E3B-708ECA58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9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15D3A8-2169-4C01-AFBC-C5DBB73D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5595B-635C-406A-BD33-8E6F0ABA3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8FF2-7CF4-4400-8617-30D696365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86350-BBD8-4501-A5D1-DDA6D2ED0B7F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C661D-8A1F-4BBD-84AA-783685C22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08E64-10F2-4B03-B071-32153FE57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288BD-68FF-463D-914B-021DB430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4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36F9F5A-904D-46DE-9F15-C5D67C695A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66" y="1170775"/>
            <a:ext cx="4655304" cy="44147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CCF7D5-D1F6-42AE-A5CF-E0790ABC4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96000" y="6172647"/>
            <a:ext cx="7986310" cy="93956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5A8BE08-3FFC-4836-8800-BF3B704C015C}"/>
              </a:ext>
            </a:extLst>
          </p:cNvPr>
          <p:cNvSpPr txBox="1"/>
          <p:nvPr/>
        </p:nvSpPr>
        <p:spPr>
          <a:xfrm>
            <a:off x="6543232" y="215570"/>
            <a:ext cx="499575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>
              <a:latin typeface="Montserrat Medium" panose="00000600000000000000" pitchFamily="2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CTRL-ALT-DEL:</a:t>
            </a: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Self-empowerment </a:t>
            </a: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the workplace</a:t>
            </a:r>
          </a:p>
        </p:txBody>
      </p:sp>
      <p:pic>
        <p:nvPicPr>
          <p:cNvPr id="3" name="Graphic 2" descr="Muscular arm outline">
            <a:extLst>
              <a:ext uri="{FF2B5EF4-FFF2-40B4-BE49-F238E27FC236}">
                <a16:creationId xmlns:a16="http://schemas.microsoft.com/office/drawing/2014/main" id="{0F72DDE3-3DA8-8460-E90A-34B38E366A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77043" y="1433557"/>
            <a:ext cx="2402792" cy="240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95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Punctuality – “I’m going to be 5 mins late”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Organization – “My desk is a disaster!”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Respect – Being distracted in meetings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Procrastination – “I’ll get to that tomorrow”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Isolation – “That’s not my job”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Negative Workplace Habit examples</a:t>
            </a:r>
          </a:p>
        </p:txBody>
      </p:sp>
    </p:spTree>
    <p:extLst>
      <p:ext uri="{BB962C8B-B14F-4D97-AF65-F5344CB8AC3E}">
        <p14:creationId xmlns:p14="http://schemas.microsoft.com/office/powerpoint/2010/main" val="4017575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List one of your positive habits - CTRL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List a habit you are working on - ALT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List one of your negative habits - DELETE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Habit defined: A settled or regular tendency or practice, especially one that is hard to give up.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Workplace habits exercise</a:t>
            </a:r>
          </a:p>
        </p:txBody>
      </p:sp>
    </p:spTree>
    <p:extLst>
      <p:ext uri="{BB962C8B-B14F-4D97-AF65-F5344CB8AC3E}">
        <p14:creationId xmlns:p14="http://schemas.microsoft.com/office/powerpoint/2010/main" val="4091746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Atoms are the building blocks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 matter. They are often known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be the smallest particles in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universe. Not true but they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are </a:t>
            </a:r>
            <a:r>
              <a:rPr lang="en-US" sz="4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TINY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What’s your point, </a:t>
            </a:r>
            <a:r>
              <a:rPr lang="en-US" sz="4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bruh</a:t>
            </a: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5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Atomic Habits </a:t>
            </a:r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mindset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DF1393-208B-BA32-C361-1234AFE36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5919" y="1735271"/>
            <a:ext cx="2130221" cy="315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26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 about a flight path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terms of incremental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change.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1 degree adjustment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would take you to an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entirely different place.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could a 1% change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habits do to your life?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5400" i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Atomic Habits </a:t>
            </a:r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mindset</a:t>
            </a:r>
          </a:p>
        </p:txBody>
      </p:sp>
      <p:pic>
        <p:nvPicPr>
          <p:cNvPr id="10" name="Graphic 9" descr="Airplane outline">
            <a:extLst>
              <a:ext uri="{FF2B5EF4-FFF2-40B4-BE49-F238E27FC236}">
                <a16:creationId xmlns:a16="http://schemas.microsoft.com/office/drawing/2014/main" id="{8EC32515-958A-D27C-43A9-82FC4CBE6D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219087">
            <a:off x="8512769" y="3892889"/>
            <a:ext cx="628126" cy="628126"/>
          </a:xfrm>
          <a:prstGeom prst="rect">
            <a:avLst/>
          </a:prstGeom>
        </p:spPr>
      </p:pic>
      <p:pic>
        <p:nvPicPr>
          <p:cNvPr id="12" name="Graphic 11" descr="Earth globe: Americas with solid fill">
            <a:extLst>
              <a:ext uri="{FF2B5EF4-FFF2-40B4-BE49-F238E27FC236}">
                <a16:creationId xmlns:a16="http://schemas.microsoft.com/office/drawing/2014/main" id="{D9B7F5DF-6E1C-D8E8-EFEB-EFF8C2D359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64856" y="1228652"/>
            <a:ext cx="5794085" cy="5794085"/>
          </a:xfrm>
          <a:prstGeom prst="rect">
            <a:avLst/>
          </a:prstGeom>
        </p:spPr>
      </p:pic>
      <p:pic>
        <p:nvPicPr>
          <p:cNvPr id="14" name="Graphic 13" descr="Line arrow: Straight with solid fill">
            <a:extLst>
              <a:ext uri="{FF2B5EF4-FFF2-40B4-BE49-F238E27FC236}">
                <a16:creationId xmlns:a16="http://schemas.microsoft.com/office/drawing/2014/main" id="{9F680234-2BF8-411D-0C7E-79ECD16582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4214015">
            <a:off x="8389303" y="3441453"/>
            <a:ext cx="457200" cy="457200"/>
          </a:xfrm>
          <a:prstGeom prst="rect">
            <a:avLst/>
          </a:prstGeom>
        </p:spPr>
      </p:pic>
      <p:pic>
        <p:nvPicPr>
          <p:cNvPr id="15" name="Graphic 14" descr="Line arrow: Straight with solid fill">
            <a:extLst>
              <a:ext uri="{FF2B5EF4-FFF2-40B4-BE49-F238E27FC236}">
                <a16:creationId xmlns:a16="http://schemas.microsoft.com/office/drawing/2014/main" id="{CFCFDE5D-4CEC-E3FA-A030-009B84DE7D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836179">
            <a:off x="9055951" y="4388536"/>
            <a:ext cx="365473" cy="365473"/>
          </a:xfrm>
          <a:prstGeom prst="rect">
            <a:avLst/>
          </a:prstGeom>
        </p:spPr>
      </p:pic>
      <p:pic>
        <p:nvPicPr>
          <p:cNvPr id="16" name="Graphic 15" descr="Line arrow: Straight with solid fill">
            <a:extLst>
              <a:ext uri="{FF2B5EF4-FFF2-40B4-BE49-F238E27FC236}">
                <a16:creationId xmlns:a16="http://schemas.microsoft.com/office/drawing/2014/main" id="{7FE83C46-9545-182D-B24E-B66B6A9063F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355585">
            <a:off x="9479160" y="4515499"/>
            <a:ext cx="365473" cy="36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4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often try to fix poor habits by setting new goals.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Example: </a:t>
            </a: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grow frustrated with our health so we may set a goal to lose weight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changing habits is so hard</a:t>
            </a:r>
          </a:p>
        </p:txBody>
      </p:sp>
    </p:spTree>
    <p:extLst>
      <p:ext uri="{BB962C8B-B14F-4D97-AF65-F5344CB8AC3E}">
        <p14:creationId xmlns:p14="http://schemas.microsoft.com/office/powerpoint/2010/main" val="114378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Clear: you aren’t the problem for setting goals. The problem where you place your focus.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focus mostly on the outputs (goal) without properly addressing the inputs (steps to get there)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are not the problem</a:t>
            </a:r>
          </a:p>
        </p:txBody>
      </p:sp>
    </p:spTree>
    <p:extLst>
      <p:ext uri="{BB962C8B-B14F-4D97-AF65-F5344CB8AC3E}">
        <p14:creationId xmlns:p14="http://schemas.microsoft.com/office/powerpoint/2010/main" val="368485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Let’s use being late as our example. You’ve just set a new goal to be at work by 8:00 AM daily. </a:t>
            </a:r>
          </a:p>
          <a:p>
            <a:pPr marL="0" indent="0">
              <a:buNone/>
            </a:pPr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With your neighbor - what are some inputs we could change to have this goal be changed in the short term?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Addressing the inputs – table talk</a:t>
            </a:r>
          </a:p>
        </p:txBody>
      </p:sp>
    </p:spTree>
    <p:extLst>
      <p:ext uri="{BB962C8B-B14F-4D97-AF65-F5344CB8AC3E}">
        <p14:creationId xmlns:p14="http://schemas.microsoft.com/office/powerpoint/2010/main" val="3459165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My initial professional identity – quirky, silly, frequently late, unorganized, procrastinator </a:t>
            </a:r>
          </a:p>
          <a:p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Clear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the biggest barrier to change is 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identity conflict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My first SCHEELS review</a:t>
            </a:r>
          </a:p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Habits are only temporary until 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they become who you are.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role of identity</a:t>
            </a:r>
          </a:p>
        </p:txBody>
      </p:sp>
    </p:spTree>
    <p:extLst>
      <p:ext uri="{BB962C8B-B14F-4D97-AF65-F5344CB8AC3E}">
        <p14:creationId xmlns:p14="http://schemas.microsoft.com/office/powerpoint/2010/main" val="567534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I was: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 struggle with organization and often fail to accomplish everything I hoped to.”</a:t>
            </a:r>
          </a:p>
          <a:p>
            <a:endParaRPr 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I am: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“I am an organized professional </a:t>
            </a:r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gets things done.</a:t>
            </a:r>
            <a:r>
              <a:rPr lang="en-US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”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My 1% correction</a:t>
            </a:r>
          </a:p>
        </p:txBody>
      </p:sp>
    </p:spTree>
    <p:extLst>
      <p:ext uri="{BB962C8B-B14F-4D97-AF65-F5344CB8AC3E}">
        <p14:creationId xmlns:p14="http://schemas.microsoft.com/office/powerpoint/2010/main" val="1079077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Two steps to changing your identity: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Decide who you want to be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Prove it to yourself with small wins (incremental change)</a:t>
            </a:r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Take charge</a:t>
            </a:r>
          </a:p>
        </p:txBody>
      </p:sp>
    </p:spTree>
    <p:extLst>
      <p:ext uri="{BB962C8B-B14F-4D97-AF65-F5344CB8AC3E}">
        <p14:creationId xmlns:p14="http://schemas.microsoft.com/office/powerpoint/2010/main" val="8024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Adopted problematic habits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Accepted my habits, became complacent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Seized an opportunity to reinvent myself professionally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Embraced a new identity by taking charge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Why this topic?</a:t>
            </a:r>
          </a:p>
        </p:txBody>
      </p:sp>
    </p:spTree>
    <p:extLst>
      <p:ext uri="{BB962C8B-B14F-4D97-AF65-F5344CB8AC3E}">
        <p14:creationId xmlns:p14="http://schemas.microsoft.com/office/powerpoint/2010/main" val="216582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Write down your first small win (what habit will you alter or delete?) 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inputs do you need to address?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How will your identity change as a result?</a:t>
            </a:r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will your first small win be?</a:t>
            </a:r>
          </a:p>
        </p:txBody>
      </p:sp>
    </p:spTree>
    <p:extLst>
      <p:ext uri="{BB962C8B-B14F-4D97-AF65-F5344CB8AC3E}">
        <p14:creationId xmlns:p14="http://schemas.microsoft.com/office/powerpoint/2010/main" val="160356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36F9F5A-904D-46DE-9F15-C5D67C695A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66" y="1170774"/>
            <a:ext cx="4706032" cy="44628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CCF7D5-D1F6-42AE-A5CF-E0790ABC46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669258" y="6059697"/>
            <a:ext cx="7986310" cy="93956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5A8BE08-3FFC-4836-8800-BF3B704C015C}"/>
              </a:ext>
            </a:extLst>
          </p:cNvPr>
          <p:cNvSpPr txBox="1"/>
          <p:nvPr/>
        </p:nvSpPr>
        <p:spPr>
          <a:xfrm>
            <a:off x="6828445" y="1651264"/>
            <a:ext cx="46609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Montserrat Medium" panose="00000600000000000000" pitchFamily="2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Thank you!</a:t>
            </a:r>
            <a:endParaRPr lang="en-US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0F15B9-81AF-4A42-705F-87CA98305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3174" y="1258848"/>
            <a:ext cx="2591443" cy="3832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4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Gain a strong understanding of self-empowerment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Discover how our inputs determine our outputs </a:t>
            </a:r>
            <a:b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Develop tools to gain power over our habits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Goal for today</a:t>
            </a:r>
          </a:p>
        </p:txBody>
      </p:sp>
    </p:spTree>
    <p:extLst>
      <p:ext uri="{BB962C8B-B14F-4D97-AF65-F5344CB8AC3E}">
        <p14:creationId xmlns:p14="http://schemas.microsoft.com/office/powerpoint/2010/main" val="1612193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Offend anyone</a:t>
            </a: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Draw comparisons to Tony Robbins</a:t>
            </a: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4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Get too sweaty up here</a:t>
            </a:r>
          </a:p>
          <a:p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 the goal for today</a:t>
            </a:r>
          </a:p>
        </p:txBody>
      </p:sp>
    </p:spTree>
    <p:extLst>
      <p:ext uri="{BB962C8B-B14F-4D97-AF65-F5344CB8AC3E}">
        <p14:creationId xmlns:p14="http://schemas.microsoft.com/office/powerpoint/2010/main" val="114456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Making a conscious decision to take charge of your destiny.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self-empowerment?</a:t>
            </a:r>
          </a:p>
        </p:txBody>
      </p:sp>
    </p:spTree>
    <p:extLst>
      <p:ext uri="{BB962C8B-B14F-4D97-AF65-F5344CB8AC3E}">
        <p14:creationId xmlns:p14="http://schemas.microsoft.com/office/powerpoint/2010/main" val="252782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John F. Kennedy</a:t>
            </a:r>
          </a:p>
        </p:txBody>
      </p:sp>
      <p:pic>
        <p:nvPicPr>
          <p:cNvPr id="1026" name="Picture 2" descr="Patrick Burt on LinkedIn: &quot;Ask not what your country can do for you – ask  what you can do for your…">
            <a:extLst>
              <a:ext uri="{FF2B5EF4-FFF2-40B4-BE49-F238E27FC236}">
                <a16:creationId xmlns:a16="http://schemas.microsoft.com/office/drawing/2014/main" id="{D7072581-A6FC-EB80-1BEA-140F5170D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08234"/>
            <a:ext cx="8382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17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Workplace/life version</a:t>
            </a:r>
          </a:p>
        </p:txBody>
      </p:sp>
      <p:pic>
        <p:nvPicPr>
          <p:cNvPr id="1026" name="Picture 2" descr="Patrick Burt on LinkedIn: &quot;Ask not what your country can do for you – ask  what you can do for your…">
            <a:extLst>
              <a:ext uri="{FF2B5EF4-FFF2-40B4-BE49-F238E27FC236}">
                <a16:creationId xmlns:a16="http://schemas.microsoft.com/office/drawing/2014/main" id="{D7072581-A6FC-EB80-1BEA-140F5170D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08234"/>
            <a:ext cx="8382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5708C5D-7039-5756-F1C3-7DAFEB968715}"/>
              </a:ext>
            </a:extLst>
          </p:cNvPr>
          <p:cNvSpPr/>
          <p:nvPr/>
        </p:nvSpPr>
        <p:spPr>
          <a:xfrm>
            <a:off x="2380593" y="2356945"/>
            <a:ext cx="1529255" cy="559676"/>
          </a:xfrm>
          <a:prstGeom prst="rect">
            <a:avLst/>
          </a:prstGeom>
          <a:solidFill>
            <a:srgbClr val="2B2B2B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boss, HR, colleagues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C25B2D-6B98-4846-ADB9-B31AFC7A07FF}"/>
              </a:ext>
            </a:extLst>
          </p:cNvPr>
          <p:cNvSpPr/>
          <p:nvPr/>
        </p:nvSpPr>
        <p:spPr>
          <a:xfrm>
            <a:off x="3297620" y="4028089"/>
            <a:ext cx="1613339" cy="559676"/>
          </a:xfrm>
          <a:prstGeom prst="rect">
            <a:avLst/>
          </a:prstGeom>
          <a:solidFill>
            <a:srgbClr val="2B2B2B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 Gandhi (</a:t>
            </a:r>
            <a:r>
              <a:rPr lang="en-US" dirty="0" err="1"/>
              <a:t>jk</a:t>
            </a:r>
            <a:r>
              <a:rPr lang="en-US" dirty="0"/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0CA351-7A62-CAD1-98D6-FD3F8DF66C52}"/>
              </a:ext>
            </a:extLst>
          </p:cNvPr>
          <p:cNvSpPr/>
          <p:nvPr/>
        </p:nvSpPr>
        <p:spPr>
          <a:xfrm>
            <a:off x="4677103" y="3468413"/>
            <a:ext cx="1613339" cy="559676"/>
          </a:xfrm>
          <a:prstGeom prst="rect">
            <a:avLst/>
          </a:prstGeom>
          <a:solidFill>
            <a:srgbClr val="383738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YOURSELF!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BB9CB9-A3FF-AABE-232D-397A5A1AAC4D}"/>
              </a:ext>
            </a:extLst>
          </p:cNvPr>
          <p:cNvSpPr/>
          <p:nvPr/>
        </p:nvSpPr>
        <p:spPr>
          <a:xfrm>
            <a:off x="3034588" y="4503683"/>
            <a:ext cx="2026143" cy="559676"/>
          </a:xfrm>
          <a:prstGeom prst="rect">
            <a:avLst/>
          </a:prstGeom>
          <a:solidFill>
            <a:srgbClr val="2B2B2B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a habit?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settled or regular tendency or practice, especially one that is hard to give up.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Self-empowerment through habits</a:t>
            </a:r>
          </a:p>
        </p:txBody>
      </p:sp>
    </p:spTree>
    <p:extLst>
      <p:ext uri="{BB962C8B-B14F-4D97-AF65-F5344CB8AC3E}">
        <p14:creationId xmlns:p14="http://schemas.microsoft.com/office/powerpoint/2010/main" val="302085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0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C1A5DD8-AC21-49BE-8B6B-BEE453F46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739" y="6328519"/>
            <a:ext cx="1891005" cy="5294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DA327-485C-4AFB-B99C-C76B95939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625"/>
            <a:ext cx="10515600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Punctuality – “I’m always on time”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Organization – Preparing agendas, following a schedule, etc.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Respect – Being on time to meetings, following policies, etc.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Teamwork – “How can I help?”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1F67B5-B52E-43C9-913F-8E1EFA9CC5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890" y="6328519"/>
            <a:ext cx="4500590" cy="52948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E5D2D7-C203-4BEF-B848-983A4D8A0E26}"/>
              </a:ext>
            </a:extLst>
          </p:cNvPr>
          <p:cNvSpPr/>
          <p:nvPr/>
        </p:nvSpPr>
        <p:spPr>
          <a:xfrm>
            <a:off x="0" y="0"/>
            <a:ext cx="12192000" cy="1166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Positive Workplace Habit examples</a:t>
            </a:r>
          </a:p>
        </p:txBody>
      </p:sp>
    </p:spTree>
    <p:extLst>
      <p:ext uri="{BB962C8B-B14F-4D97-AF65-F5344CB8AC3E}">
        <p14:creationId xmlns:p14="http://schemas.microsoft.com/office/powerpoint/2010/main" val="2802864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80e10d5-2caa-4dc4-a8e0-ae3a8d28bcf7">
      <Terms xmlns="http://schemas.microsoft.com/office/infopath/2007/PartnerControls"/>
    </lcf76f155ced4ddcb4097134ff3c332f>
    <TaxCatchAll xmlns="565c5da0-3a2e-424a-be45-13fa10a94d8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8FFE128E5B034C993B025F10739C23" ma:contentTypeVersion="16" ma:contentTypeDescription="Create a new document." ma:contentTypeScope="" ma:versionID="18790be45526777e56e6586ba2aeb5bb">
  <xsd:schema xmlns:xsd="http://www.w3.org/2001/XMLSchema" xmlns:xs="http://www.w3.org/2001/XMLSchema" xmlns:p="http://schemas.microsoft.com/office/2006/metadata/properties" xmlns:ns2="180e10d5-2caa-4dc4-a8e0-ae3a8d28bcf7" xmlns:ns3="565c5da0-3a2e-424a-be45-13fa10a94d87" targetNamespace="http://schemas.microsoft.com/office/2006/metadata/properties" ma:root="true" ma:fieldsID="098db6811ff520be5761d525e9ce7d31" ns2:_="" ns3:_="">
    <xsd:import namespace="180e10d5-2caa-4dc4-a8e0-ae3a8d28bcf7"/>
    <xsd:import namespace="565c5da0-3a2e-424a-be45-13fa10a94d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0e10d5-2caa-4dc4-a8e0-ae3a8d28bc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286ec34-a2ae-4ac6-b6b4-0b3167cce8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c5da0-3a2e-424a-be45-13fa10a94d8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c5327a8-d851-4b1e-a723-5bbaba98dd2c}" ma:internalName="TaxCatchAll" ma:showField="CatchAllData" ma:web="565c5da0-3a2e-424a-be45-13fa10a94d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254C6E-5608-45D6-A293-B308A1A150BA}">
  <ds:schemaRefs>
    <ds:schemaRef ds:uri="http://www.w3.org/XML/1998/namespace"/>
    <ds:schemaRef ds:uri="180e10d5-2caa-4dc4-a8e0-ae3a8d28bcf7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565c5da0-3a2e-424a-be45-13fa10a94d87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91F4E59-BFE5-499E-A132-E306A07575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0e10d5-2caa-4dc4-a8e0-ae3a8d28bcf7"/>
    <ds:schemaRef ds:uri="565c5da0-3a2e-424a-be45-13fa10a94d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A1325B-8391-4F88-A31E-2A721832B9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3031</TotalTime>
  <Words>647</Words>
  <Application>Microsoft Office PowerPoint</Application>
  <PresentationFormat>Widescreen</PresentationFormat>
  <Paragraphs>122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Montserrat Medium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Krueger, Cole</dc:creator>
  <cp:lastModifiedBy>Krueger, Cole</cp:lastModifiedBy>
  <cp:revision>16</cp:revision>
  <cp:lastPrinted>2023-10-11T13:42:08Z</cp:lastPrinted>
  <dcterms:created xsi:type="dcterms:W3CDTF">2022-10-19T18:45:32Z</dcterms:created>
  <dcterms:modified xsi:type="dcterms:W3CDTF">2023-10-11T19:06:22Z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0x0101001A8FFE128E5B034C993B025F10739C23</vt:lpwstr>
  </property>
  <property fmtid="{D5CDD505-2E9C-101B-9397-08002B2CF9AE}" pid="3" name="MediaServiceImageTags">
    <vt:lpwstr/>
  </property>
</Properties>
</file>