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32918400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34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mstrong, Amy" userId="9bfc609a-ac3e-4188-949e-dd2f8aed92b7" providerId="ADAL" clId="{200B3517-917C-40AA-8AA9-0C9537AD4903}"/>
    <pc:docChg chg="modSld">
      <pc:chgData name="Armstrong, Amy" userId="9bfc609a-ac3e-4188-949e-dd2f8aed92b7" providerId="ADAL" clId="{200B3517-917C-40AA-8AA9-0C9537AD4903}" dt="2023-04-02T21:56:17.497" v="4" actId="1076"/>
      <pc:docMkLst>
        <pc:docMk/>
      </pc:docMkLst>
      <pc:sldChg chg="modSp">
        <pc:chgData name="Armstrong, Amy" userId="9bfc609a-ac3e-4188-949e-dd2f8aed92b7" providerId="ADAL" clId="{200B3517-917C-40AA-8AA9-0C9537AD4903}" dt="2023-04-02T21:56:17.497" v="4" actId="1076"/>
        <pc:sldMkLst>
          <pc:docMk/>
          <pc:sldMk cId="2742628075" sldId="256"/>
        </pc:sldMkLst>
        <pc:spChg chg="mod">
          <ac:chgData name="Armstrong, Amy" userId="9bfc609a-ac3e-4188-949e-dd2f8aed92b7" providerId="ADAL" clId="{200B3517-917C-40AA-8AA9-0C9537AD4903}" dt="2023-04-02T21:55:52.418" v="0" actId="1076"/>
          <ac:spMkLst>
            <pc:docMk/>
            <pc:sldMk cId="2742628075" sldId="256"/>
            <ac:spMk id="4" creationId="{794996B7-856A-4B8E-B3ED-F3FFCED1220D}"/>
          </ac:spMkLst>
        </pc:spChg>
        <pc:spChg chg="mod">
          <ac:chgData name="Armstrong, Amy" userId="9bfc609a-ac3e-4188-949e-dd2f8aed92b7" providerId="ADAL" clId="{200B3517-917C-40AA-8AA9-0C9537AD4903}" dt="2023-04-02T21:56:11.615" v="3" actId="1076"/>
          <ac:spMkLst>
            <pc:docMk/>
            <pc:sldMk cId="2742628075" sldId="256"/>
            <ac:spMk id="5" creationId="{990C58EA-4068-4576-A973-A789B02E82B5}"/>
          </ac:spMkLst>
        </pc:spChg>
        <pc:spChg chg="mod">
          <ac:chgData name="Armstrong, Amy" userId="9bfc609a-ac3e-4188-949e-dd2f8aed92b7" providerId="ADAL" clId="{200B3517-917C-40AA-8AA9-0C9537AD4903}" dt="2023-04-02T21:55:57.485" v="1" actId="1076"/>
          <ac:spMkLst>
            <pc:docMk/>
            <pc:sldMk cId="2742628075" sldId="256"/>
            <ac:spMk id="8" creationId="{110CA914-83F4-4223-BF86-2FAE329B7917}"/>
          </ac:spMkLst>
        </pc:spChg>
        <pc:picChg chg="mod">
          <ac:chgData name="Armstrong, Amy" userId="9bfc609a-ac3e-4188-949e-dd2f8aed92b7" providerId="ADAL" clId="{200B3517-917C-40AA-8AA9-0C9537AD4903}" dt="2023-04-02T21:56:17.497" v="4" actId="1076"/>
          <ac:picMkLst>
            <pc:docMk/>
            <pc:sldMk cId="2742628075" sldId="256"/>
            <ac:picMk id="6" creationId="{0DCC647E-1993-49D3-BB0B-4C6DA23EFD46}"/>
          </ac:picMkLst>
        </pc:picChg>
        <pc:picChg chg="mod">
          <ac:chgData name="Armstrong, Amy" userId="9bfc609a-ac3e-4188-949e-dd2f8aed92b7" providerId="ADAL" clId="{200B3517-917C-40AA-8AA9-0C9537AD4903}" dt="2023-04-02T21:56:05.875" v="2" actId="1076"/>
          <ac:picMkLst>
            <pc:docMk/>
            <pc:sldMk cId="2742628075" sldId="256"/>
            <ac:picMk id="7" creationId="{D978A71F-AC71-47B9-8333-15B6EE22F641}"/>
          </ac:picMkLst>
        </pc:picChg>
      </pc:sldChg>
    </pc:docChg>
  </pc:docChgLst>
  <pc:docChgLst>
    <pc:chgData name="Cole Krueger" userId="0f2e7536-3ac5-449f-b6fe-1df9f70cfed4" providerId="ADAL" clId="{0695A5FC-4460-4083-850B-4BD35C996486}"/>
    <pc:docChg chg="modSld">
      <pc:chgData name="Cole Krueger" userId="0f2e7536-3ac5-449f-b6fe-1df9f70cfed4" providerId="ADAL" clId="{0695A5FC-4460-4083-850B-4BD35C996486}" dt="2023-03-13T18:26:04.397" v="0" actId="1076"/>
      <pc:docMkLst>
        <pc:docMk/>
      </pc:docMkLst>
      <pc:sldChg chg="modSp">
        <pc:chgData name="Cole Krueger" userId="0f2e7536-3ac5-449f-b6fe-1df9f70cfed4" providerId="ADAL" clId="{0695A5FC-4460-4083-850B-4BD35C996486}" dt="2023-03-13T18:26:04.397" v="0" actId="1076"/>
        <pc:sldMkLst>
          <pc:docMk/>
          <pc:sldMk cId="2742628075" sldId="256"/>
        </pc:sldMkLst>
        <pc:picChg chg="mod">
          <ac:chgData name="Cole Krueger" userId="0f2e7536-3ac5-449f-b6fe-1df9f70cfed4" providerId="ADAL" clId="{0695A5FC-4460-4083-850B-4BD35C996486}" dt="2023-03-13T18:26:04.397" v="0" actId="1076"/>
          <ac:picMkLst>
            <pc:docMk/>
            <pc:sldMk cId="2742628075" sldId="256"/>
            <ac:picMk id="6" creationId="{0DCC647E-1993-49D3-BB0B-4C6DA23EFD4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8380311"/>
            <a:ext cx="27980640" cy="17827413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6895217"/>
            <a:ext cx="24688800" cy="12363023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2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9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726267"/>
            <a:ext cx="7098030" cy="43395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726267"/>
            <a:ext cx="20882610" cy="433950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1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3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2766055"/>
            <a:ext cx="28392120" cy="21300436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34268002"/>
            <a:ext cx="28392120" cy="11201396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3631334"/>
            <a:ext cx="13990320" cy="324899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3631334"/>
            <a:ext cx="13990320" cy="324899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6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726278"/>
            <a:ext cx="28392120" cy="9897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2552684"/>
            <a:ext cx="13926024" cy="6151876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8704560"/>
            <a:ext cx="13926024" cy="275115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2552684"/>
            <a:ext cx="13994608" cy="6151876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8704560"/>
            <a:ext cx="13994608" cy="275115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6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1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3413760"/>
            <a:ext cx="10617041" cy="119481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7372785"/>
            <a:ext cx="16664940" cy="36389733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5361920"/>
            <a:ext cx="10617041" cy="28459857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8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3413760"/>
            <a:ext cx="10617041" cy="119481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7372785"/>
            <a:ext cx="16664940" cy="36389733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5361920"/>
            <a:ext cx="10617041" cy="28459857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726278"/>
            <a:ext cx="28392120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3631334"/>
            <a:ext cx="28392120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7460758"/>
            <a:ext cx="74066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94781-D8FD-4964-A263-240C74A097E8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7460758"/>
            <a:ext cx="111099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7460758"/>
            <a:ext cx="74066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5FE0C-ED96-44C6-B9EF-820698EE3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2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4996B7-856A-4B8E-B3ED-F3FFCED1220D}"/>
              </a:ext>
            </a:extLst>
          </p:cNvPr>
          <p:cNvSpPr/>
          <p:nvPr/>
        </p:nvSpPr>
        <p:spPr>
          <a:xfrm>
            <a:off x="0" y="0"/>
            <a:ext cx="32918400" cy="2645229"/>
          </a:xfrm>
          <a:prstGeom prst="rect">
            <a:avLst/>
          </a:prstGeom>
          <a:solidFill>
            <a:srgbClr val="D10E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0C58EA-4068-4576-A973-A789B02E82B5}"/>
              </a:ext>
            </a:extLst>
          </p:cNvPr>
          <p:cNvSpPr/>
          <p:nvPr/>
        </p:nvSpPr>
        <p:spPr>
          <a:xfrm>
            <a:off x="0" y="50611506"/>
            <a:ext cx="32918400" cy="698047"/>
          </a:xfrm>
          <a:prstGeom prst="rect">
            <a:avLst/>
          </a:prstGeom>
          <a:solidFill>
            <a:srgbClr val="D10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7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CC647E-1993-49D3-BB0B-4C6DA23EFD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4133" y="50868885"/>
            <a:ext cx="3797254" cy="1832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78A71F-AC71-47B9-8333-15B6EE22F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2760" y="427467"/>
            <a:ext cx="2025360" cy="192071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10CA914-83F4-4223-BF86-2FAE329B7917}"/>
              </a:ext>
            </a:extLst>
          </p:cNvPr>
          <p:cNvSpPr/>
          <p:nvPr/>
        </p:nvSpPr>
        <p:spPr>
          <a:xfrm>
            <a:off x="0" y="297044"/>
            <a:ext cx="29447906" cy="205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243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Title </a:t>
            </a:r>
          </a:p>
          <a:p>
            <a:pPr algn="ctr"/>
            <a:r>
              <a:rPr lang="en-US" sz="4243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</a:t>
            </a:r>
          </a:p>
          <a:p>
            <a:pPr algn="ctr"/>
            <a:r>
              <a:rPr lang="en-US" sz="4243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Institute</a:t>
            </a:r>
          </a:p>
        </p:txBody>
      </p:sp>
    </p:spTree>
    <p:extLst>
      <p:ext uri="{BB962C8B-B14F-4D97-AF65-F5344CB8AC3E}">
        <p14:creationId xmlns:p14="http://schemas.microsoft.com/office/powerpoint/2010/main" val="274262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36BE4A13F184397366C586A2ECDBC" ma:contentTypeVersion="11" ma:contentTypeDescription="Create a new document." ma:contentTypeScope="" ma:versionID="836fa2679eedef8179fae4f40712f2ef">
  <xsd:schema xmlns:xsd="http://www.w3.org/2001/XMLSchema" xmlns:xs="http://www.w3.org/2001/XMLSchema" xmlns:p="http://schemas.microsoft.com/office/2006/metadata/properties" xmlns:ns2="d41af547-708a-4c58-9908-6fe9918a2ae9" xmlns:ns3="86e3a9c1-2f77-4fbb-8c00-8e83aaa9ef1e" targetNamespace="http://schemas.microsoft.com/office/2006/metadata/properties" ma:root="true" ma:fieldsID="25f19fc7ef71857c4c77a310df35de7e" ns2:_="" ns3:_="">
    <xsd:import namespace="d41af547-708a-4c58-9908-6fe9918a2ae9"/>
    <xsd:import namespace="86e3a9c1-2f77-4fbb-8c00-8e83aaa9ef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af547-708a-4c58-9908-6fe9918a2a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3a9c1-2f77-4fbb-8c00-8e83aaa9ef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8EFD1C-EF17-4641-B630-7D6DECC395BC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d3979235-df02-419f-a2b0-99dc7e4d1057"/>
    <ds:schemaRef ds:uri="c084f523-cb23-41e2-87aa-26bb71f808f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6958DD-C2A7-4290-8109-A528F3E75B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421B70-79DB-484B-BE58-EAEEBFF224B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Krueger, Cole</dc:creator>
  <cp:lastModifiedBy>Armstrong, Amy</cp:lastModifiedBy>
  <cp:revision>1</cp:revision>
  <dcterms:created xsi:type="dcterms:W3CDTF">2023-03-13T18:19:56Z</dcterms:created>
  <dcterms:modified xsi:type="dcterms:W3CDTF">2023-04-02T21:56:29Z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0x01010022F36BE4A13F184397366C586A2ECDBC</vt:lpwstr>
  </property>
</Properties>
</file>