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17" d="100"/>
          <a:sy n="17" d="100"/>
        </p:scale>
        <p:origin x="30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strong, Amy" userId="9bfc609a-ac3e-4188-949e-dd2f8aed92b7" providerId="ADAL" clId="{1B1D6790-4601-4C69-86C1-66025AB192E8}"/>
    <pc:docChg chg="undo modSld">
      <pc:chgData name="Armstrong, Amy" userId="9bfc609a-ac3e-4188-949e-dd2f8aed92b7" providerId="ADAL" clId="{1B1D6790-4601-4C69-86C1-66025AB192E8}" dt="2023-04-02T21:54:51.622" v="18" actId="1035"/>
      <pc:docMkLst>
        <pc:docMk/>
      </pc:docMkLst>
      <pc:sldChg chg="modSp">
        <pc:chgData name="Armstrong, Amy" userId="9bfc609a-ac3e-4188-949e-dd2f8aed92b7" providerId="ADAL" clId="{1B1D6790-4601-4C69-86C1-66025AB192E8}" dt="2023-04-02T21:54:51.622" v="18" actId="1035"/>
        <pc:sldMkLst>
          <pc:docMk/>
          <pc:sldMk cId="3036378656" sldId="256"/>
        </pc:sldMkLst>
        <pc:spChg chg="mod">
          <ac:chgData name="Armstrong, Amy" userId="9bfc609a-ac3e-4188-949e-dd2f8aed92b7" providerId="ADAL" clId="{1B1D6790-4601-4C69-86C1-66025AB192E8}" dt="2023-04-02T21:54:42.014" v="14" actId="1076"/>
          <ac:spMkLst>
            <pc:docMk/>
            <pc:sldMk cId="3036378656" sldId="256"/>
            <ac:spMk id="4" creationId="{88AD96A7-EABD-4597-A050-AFBE3632770C}"/>
          </ac:spMkLst>
        </pc:spChg>
        <pc:spChg chg="mod">
          <ac:chgData name="Armstrong, Amy" userId="9bfc609a-ac3e-4188-949e-dd2f8aed92b7" providerId="ADAL" clId="{1B1D6790-4601-4C69-86C1-66025AB192E8}" dt="2023-04-02T21:54:49.187" v="17" actId="1035"/>
          <ac:spMkLst>
            <pc:docMk/>
            <pc:sldMk cId="3036378656" sldId="256"/>
            <ac:spMk id="5" creationId="{34DCFC9F-7A32-4847-AE0A-EE4C74616A70}"/>
          </ac:spMkLst>
        </pc:spChg>
        <pc:spChg chg="mod">
          <ac:chgData name="Armstrong, Amy" userId="9bfc609a-ac3e-4188-949e-dd2f8aed92b7" providerId="ADAL" clId="{1B1D6790-4601-4C69-86C1-66025AB192E8}" dt="2023-04-02T21:54:04.906" v="7" actId="1076"/>
          <ac:spMkLst>
            <pc:docMk/>
            <pc:sldMk cId="3036378656" sldId="256"/>
            <ac:spMk id="7" creationId="{936B468F-18F1-49BC-8A08-B954EF1FA54B}"/>
          </ac:spMkLst>
        </pc:spChg>
        <pc:picChg chg="mod">
          <ac:chgData name="Armstrong, Amy" userId="9bfc609a-ac3e-4188-949e-dd2f8aed92b7" providerId="ADAL" clId="{1B1D6790-4601-4C69-86C1-66025AB192E8}" dt="2023-04-02T21:54:51.622" v="18" actId="1035"/>
          <ac:picMkLst>
            <pc:docMk/>
            <pc:sldMk cId="3036378656" sldId="256"/>
            <ac:picMk id="6" creationId="{71521442-654E-4E3F-A3BA-1D9C2E82FF68}"/>
          </ac:picMkLst>
        </pc:picChg>
        <pc:picChg chg="mod">
          <ac:chgData name="Armstrong, Amy" userId="9bfc609a-ac3e-4188-949e-dd2f8aed92b7" providerId="ADAL" clId="{1B1D6790-4601-4C69-86C1-66025AB192E8}" dt="2023-04-02T21:54:15.538" v="10" actId="1076"/>
          <ac:picMkLst>
            <pc:docMk/>
            <pc:sldMk cId="3036378656" sldId="256"/>
            <ac:picMk id="8" creationId="{3F356922-7CA3-4949-979C-6FA4D75C775E}"/>
          </ac:picMkLst>
        </pc:picChg>
      </pc:sldChg>
    </pc:docChg>
  </pc:docChgLst>
  <pc:docChgLst>
    <pc:chgData name="Cole Krueger" userId="0f2e7536-3ac5-449f-b6fe-1df9f70cfed4" providerId="ADAL" clId="{A83A3558-6E87-48DC-9D7A-B0357984AEB7}"/>
    <pc:docChg chg="modSld">
      <pc:chgData name="Cole Krueger" userId="0f2e7536-3ac5-449f-b6fe-1df9f70cfed4" providerId="ADAL" clId="{A83A3558-6E87-48DC-9D7A-B0357984AEB7}" dt="2023-03-13T18:22:18.548" v="3" actId="14"/>
      <pc:docMkLst>
        <pc:docMk/>
      </pc:docMkLst>
      <pc:sldChg chg="modSp">
        <pc:chgData name="Cole Krueger" userId="0f2e7536-3ac5-449f-b6fe-1df9f70cfed4" providerId="ADAL" clId="{A83A3558-6E87-48DC-9D7A-B0357984AEB7}" dt="2023-03-13T18:22:18.548" v="3" actId="14"/>
        <pc:sldMkLst>
          <pc:docMk/>
          <pc:sldMk cId="3036378656" sldId="256"/>
        </pc:sldMkLst>
        <pc:spChg chg="mod">
          <ac:chgData name="Cole Krueger" userId="0f2e7536-3ac5-449f-b6fe-1df9f70cfed4" providerId="ADAL" clId="{A83A3558-6E87-48DC-9D7A-B0357984AEB7}" dt="2023-03-13T18:22:18.548" v="3" actId="14"/>
          <ac:spMkLst>
            <pc:docMk/>
            <pc:sldMk cId="3036378656" sldId="256"/>
            <ac:spMk id="5" creationId="{34DCFC9F-7A32-4847-AE0A-EE4C74616A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6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6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2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9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8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7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3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87B7C-70D9-4837-BF6E-89BBD69F807B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2ECE7-43A2-4B4E-BDD1-DCB109443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7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AD96A7-EABD-4597-A050-AFBE3632770C}"/>
              </a:ext>
            </a:extLst>
          </p:cNvPr>
          <p:cNvSpPr/>
          <p:nvPr/>
        </p:nvSpPr>
        <p:spPr>
          <a:xfrm>
            <a:off x="0" y="0"/>
            <a:ext cx="32918400" cy="3471863"/>
          </a:xfrm>
          <a:prstGeom prst="rect">
            <a:avLst/>
          </a:prstGeom>
          <a:solidFill>
            <a:srgbClr val="D10E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DCFC9F-7A32-4847-AE0A-EE4C74616A70}"/>
              </a:ext>
            </a:extLst>
          </p:cNvPr>
          <p:cNvSpPr/>
          <p:nvPr/>
        </p:nvSpPr>
        <p:spPr>
          <a:xfrm>
            <a:off x="290738" y="413941"/>
            <a:ext cx="28816972" cy="2663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569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Title </a:t>
            </a:r>
          </a:p>
          <a:p>
            <a:pPr algn="ctr"/>
            <a:r>
              <a:rPr lang="en-US" sz="5569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</a:t>
            </a:r>
          </a:p>
          <a:p>
            <a:pPr algn="ctr"/>
            <a:r>
              <a:rPr lang="en-US" sz="5569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Institute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521442-654E-4E3F-A3BA-1D9C2E82F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8447" y="489550"/>
            <a:ext cx="2658285" cy="25209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36B468F-18F1-49BC-8A08-B954EF1FA54B}"/>
              </a:ext>
            </a:extLst>
          </p:cNvPr>
          <p:cNvSpPr/>
          <p:nvPr/>
        </p:nvSpPr>
        <p:spPr>
          <a:xfrm>
            <a:off x="0" y="42975013"/>
            <a:ext cx="32918400" cy="916187"/>
          </a:xfrm>
          <a:prstGeom prst="rect">
            <a:avLst/>
          </a:prstGeom>
          <a:solidFill>
            <a:srgbClr val="D10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9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356922-7CA3-4949-979C-6FA4D75C7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2836" y="43344500"/>
            <a:ext cx="4983896" cy="24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37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36BE4A13F184397366C586A2ECDBC" ma:contentTypeVersion="11" ma:contentTypeDescription="Create a new document." ma:contentTypeScope="" ma:versionID="836fa2679eedef8179fae4f40712f2ef">
  <xsd:schema xmlns:xsd="http://www.w3.org/2001/XMLSchema" xmlns:xs="http://www.w3.org/2001/XMLSchema" xmlns:p="http://schemas.microsoft.com/office/2006/metadata/properties" xmlns:ns2="d41af547-708a-4c58-9908-6fe9918a2ae9" xmlns:ns3="86e3a9c1-2f77-4fbb-8c00-8e83aaa9ef1e" targetNamespace="http://schemas.microsoft.com/office/2006/metadata/properties" ma:root="true" ma:fieldsID="25f19fc7ef71857c4c77a310df35de7e" ns2:_="" ns3:_="">
    <xsd:import namespace="d41af547-708a-4c58-9908-6fe9918a2ae9"/>
    <xsd:import namespace="86e3a9c1-2f77-4fbb-8c00-8e83aaa9ef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af547-708a-4c58-9908-6fe9918a2a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3a9c1-2f77-4fbb-8c00-8e83aaa9ef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4AEC5B-234B-4053-B506-ACB52419A97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3979235-df02-419f-a2b0-99dc7e4d1057"/>
    <ds:schemaRef ds:uri="c084f523-cb23-41e2-87aa-26bb71f808f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38C046-F210-4C4A-AD15-014AD3680B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737F30-B68F-4DC2-BC73-6D44DCC23E5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Krueger, Cole</dc:creator>
  <cp:lastModifiedBy>Armstrong, Amy</cp:lastModifiedBy>
  <cp:revision>1</cp:revision>
  <dcterms:created xsi:type="dcterms:W3CDTF">2023-03-13T18:13:25Z</dcterms:created>
  <dcterms:modified xsi:type="dcterms:W3CDTF">2023-04-02T21:54:55Z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0x01010022F36BE4A13F184397366C586A2ECDBC</vt:lpwstr>
  </property>
</Properties>
</file>