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3C213-CB82-4D85-8994-DF305C7E5C3B}" v="3" dt="2024-06-10T19:18:51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eger, Cole" userId="0f2e7536-3ac5-449f-b6fe-1df9f70cfed4" providerId="ADAL" clId="{5B93C213-CB82-4D85-8994-DF305C7E5C3B}"/>
    <pc:docChg chg="undo custSel modSld">
      <pc:chgData name="Krueger, Cole" userId="0f2e7536-3ac5-449f-b6fe-1df9f70cfed4" providerId="ADAL" clId="{5B93C213-CB82-4D85-8994-DF305C7E5C3B}" dt="2024-06-10T19:08:46.401" v="64" actId="1076"/>
      <pc:docMkLst>
        <pc:docMk/>
      </pc:docMkLst>
      <pc:sldChg chg="delSp mod">
        <pc:chgData name="Krueger, Cole" userId="0f2e7536-3ac5-449f-b6fe-1df9f70cfed4" providerId="ADAL" clId="{5B93C213-CB82-4D85-8994-DF305C7E5C3B}" dt="2024-06-10T19:04:55.172" v="0" actId="478"/>
        <pc:sldMkLst>
          <pc:docMk/>
          <pc:sldMk cId="2082841826" sldId="256"/>
        </pc:sldMkLst>
        <pc:spChg chg="del">
          <ac:chgData name="Krueger, Cole" userId="0f2e7536-3ac5-449f-b6fe-1df9f70cfed4" providerId="ADAL" clId="{5B93C213-CB82-4D85-8994-DF305C7E5C3B}" dt="2024-06-10T19:04:55.172" v="0" actId="478"/>
          <ac:spMkLst>
            <pc:docMk/>
            <pc:sldMk cId="2082841826" sldId="256"/>
            <ac:spMk id="2" creationId="{3AEA3115-B5A7-B066-D089-F82BB37B155B}"/>
          </ac:spMkLst>
        </pc:spChg>
        <pc:spChg chg="del">
          <ac:chgData name="Krueger, Cole" userId="0f2e7536-3ac5-449f-b6fe-1df9f70cfed4" providerId="ADAL" clId="{5B93C213-CB82-4D85-8994-DF305C7E5C3B}" dt="2024-06-10T19:04:55.172" v="0" actId="478"/>
          <ac:spMkLst>
            <pc:docMk/>
            <pc:sldMk cId="2082841826" sldId="256"/>
            <ac:spMk id="3" creationId="{6B308E9A-CD0C-C437-0108-3CE90CBBACF1}"/>
          </ac:spMkLst>
        </pc:spChg>
      </pc:sldChg>
      <pc:sldChg chg="addSp delSp modSp mod">
        <pc:chgData name="Krueger, Cole" userId="0f2e7536-3ac5-449f-b6fe-1df9f70cfed4" providerId="ADAL" clId="{5B93C213-CB82-4D85-8994-DF305C7E5C3B}" dt="2024-06-10T19:08:46.401" v="64" actId="1076"/>
        <pc:sldMkLst>
          <pc:docMk/>
          <pc:sldMk cId="4193882342" sldId="257"/>
        </pc:sldMkLst>
        <pc:spChg chg="del">
          <ac:chgData name="Krueger, Cole" userId="0f2e7536-3ac5-449f-b6fe-1df9f70cfed4" providerId="ADAL" clId="{5B93C213-CB82-4D85-8994-DF305C7E5C3B}" dt="2024-06-10T19:04:58.920" v="1" actId="478"/>
          <ac:spMkLst>
            <pc:docMk/>
            <pc:sldMk cId="4193882342" sldId="257"/>
            <ac:spMk id="2" creationId="{4E72540B-5DB7-8C96-EA6B-DA6A4EC7BEB6}"/>
          </ac:spMkLst>
        </pc:spChg>
        <pc:spChg chg="del">
          <ac:chgData name="Krueger, Cole" userId="0f2e7536-3ac5-449f-b6fe-1df9f70cfed4" providerId="ADAL" clId="{5B93C213-CB82-4D85-8994-DF305C7E5C3B}" dt="2024-06-10T19:04:59.882" v="2" actId="478"/>
          <ac:spMkLst>
            <pc:docMk/>
            <pc:sldMk cId="4193882342" sldId="257"/>
            <ac:spMk id="3" creationId="{3827B502-7706-383E-4164-5D062B750AED}"/>
          </ac:spMkLst>
        </pc:spChg>
        <pc:spChg chg="add mod">
          <ac:chgData name="Krueger, Cole" userId="0f2e7536-3ac5-449f-b6fe-1df9f70cfed4" providerId="ADAL" clId="{5B93C213-CB82-4D85-8994-DF305C7E5C3B}" dt="2024-06-10T19:08:46.401" v="64" actId="1076"/>
          <ac:spMkLst>
            <pc:docMk/>
            <pc:sldMk cId="4193882342" sldId="257"/>
            <ac:spMk id="4" creationId="{978CFA7A-EA9E-38EB-8BDD-68F9391238B0}"/>
          </ac:spMkLst>
        </pc:spChg>
        <pc:spChg chg="add mod">
          <ac:chgData name="Krueger, Cole" userId="0f2e7536-3ac5-449f-b6fe-1df9f70cfed4" providerId="ADAL" clId="{5B93C213-CB82-4D85-8994-DF305C7E5C3B}" dt="2024-06-10T19:08:46.401" v="64" actId="1076"/>
          <ac:spMkLst>
            <pc:docMk/>
            <pc:sldMk cId="4193882342" sldId="257"/>
            <ac:spMk id="5" creationId="{3FD17947-ECBD-AEBA-7085-B61F6BED1130}"/>
          </ac:spMkLst>
        </pc:spChg>
      </pc:sldChg>
      <pc:sldChg chg="modSp mod">
        <pc:chgData name="Krueger, Cole" userId="0f2e7536-3ac5-449f-b6fe-1df9f70cfed4" providerId="ADAL" clId="{5B93C213-CB82-4D85-8994-DF305C7E5C3B}" dt="2024-06-10T19:05:15.792" v="4" actId="14100"/>
        <pc:sldMkLst>
          <pc:docMk/>
          <pc:sldMk cId="2218375699" sldId="258"/>
        </pc:sldMkLst>
        <pc:spChg chg="mod">
          <ac:chgData name="Krueger, Cole" userId="0f2e7536-3ac5-449f-b6fe-1df9f70cfed4" providerId="ADAL" clId="{5B93C213-CB82-4D85-8994-DF305C7E5C3B}" dt="2024-06-10T19:05:15.792" v="4" actId="14100"/>
          <ac:spMkLst>
            <pc:docMk/>
            <pc:sldMk cId="2218375699" sldId="258"/>
            <ac:spMk id="3" creationId="{EED359EC-5236-24B5-2BEA-7A7C7B078734}"/>
          </ac:spMkLst>
        </pc:spChg>
      </pc:sldChg>
      <pc:sldChg chg="modSp mod">
        <pc:chgData name="Krueger, Cole" userId="0f2e7536-3ac5-449f-b6fe-1df9f70cfed4" providerId="ADAL" clId="{5B93C213-CB82-4D85-8994-DF305C7E5C3B}" dt="2024-06-10T19:05:25.737" v="6" actId="14100"/>
        <pc:sldMkLst>
          <pc:docMk/>
          <pc:sldMk cId="3363442479" sldId="259"/>
        </pc:sldMkLst>
        <pc:spChg chg="mod">
          <ac:chgData name="Krueger, Cole" userId="0f2e7536-3ac5-449f-b6fe-1df9f70cfed4" providerId="ADAL" clId="{5B93C213-CB82-4D85-8994-DF305C7E5C3B}" dt="2024-06-10T19:05:25.737" v="6" actId="14100"/>
          <ac:spMkLst>
            <pc:docMk/>
            <pc:sldMk cId="3363442479" sldId="259"/>
            <ac:spMk id="3" creationId="{E60278A4-8710-9A40-6ADC-71D0C55459D5}"/>
          </ac:spMkLst>
        </pc:spChg>
      </pc:sldChg>
      <pc:sldChg chg="modSp mod">
        <pc:chgData name="Krueger, Cole" userId="0f2e7536-3ac5-449f-b6fe-1df9f70cfed4" providerId="ADAL" clId="{5B93C213-CB82-4D85-8994-DF305C7E5C3B}" dt="2024-06-10T19:06:38.777" v="30" actId="14100"/>
        <pc:sldMkLst>
          <pc:docMk/>
          <pc:sldMk cId="3404287429" sldId="260"/>
        </pc:sldMkLst>
        <pc:spChg chg="mod">
          <ac:chgData name="Krueger, Cole" userId="0f2e7536-3ac5-449f-b6fe-1df9f70cfed4" providerId="ADAL" clId="{5B93C213-CB82-4D85-8994-DF305C7E5C3B}" dt="2024-06-10T19:05:54.014" v="18" actId="207"/>
          <ac:spMkLst>
            <pc:docMk/>
            <pc:sldMk cId="3404287429" sldId="260"/>
            <ac:spMk id="2" creationId="{A1782D3E-972A-C6BB-C810-478A06847BCB}"/>
          </ac:spMkLst>
        </pc:spChg>
        <pc:spChg chg="mod">
          <ac:chgData name="Krueger, Cole" userId="0f2e7536-3ac5-449f-b6fe-1df9f70cfed4" providerId="ADAL" clId="{5B93C213-CB82-4D85-8994-DF305C7E5C3B}" dt="2024-06-10T19:06:38.777" v="30" actId="14100"/>
          <ac:spMkLst>
            <pc:docMk/>
            <pc:sldMk cId="3404287429" sldId="260"/>
            <ac:spMk id="3" creationId="{8F6DFF3F-0F39-1A62-4892-43DA61363472}"/>
          </ac:spMkLst>
        </pc:spChg>
      </pc:sldChg>
      <pc:sldChg chg="modSp mod">
        <pc:chgData name="Krueger, Cole" userId="0f2e7536-3ac5-449f-b6fe-1df9f70cfed4" providerId="ADAL" clId="{5B93C213-CB82-4D85-8994-DF305C7E5C3B}" dt="2024-06-10T19:06:32.359" v="29" actId="14100"/>
        <pc:sldMkLst>
          <pc:docMk/>
          <pc:sldMk cId="1082062767" sldId="261"/>
        </pc:sldMkLst>
        <pc:spChg chg="mod">
          <ac:chgData name="Krueger, Cole" userId="0f2e7536-3ac5-449f-b6fe-1df9f70cfed4" providerId="ADAL" clId="{5B93C213-CB82-4D85-8994-DF305C7E5C3B}" dt="2024-06-10T19:06:22.135" v="27" actId="1036"/>
          <ac:spMkLst>
            <pc:docMk/>
            <pc:sldMk cId="1082062767" sldId="261"/>
            <ac:spMk id="2" creationId="{EE14AA56-6998-8166-FBA5-1DA2746D6002}"/>
          </ac:spMkLst>
        </pc:spChg>
        <pc:spChg chg="mod">
          <ac:chgData name="Krueger, Cole" userId="0f2e7536-3ac5-449f-b6fe-1df9f70cfed4" providerId="ADAL" clId="{5B93C213-CB82-4D85-8994-DF305C7E5C3B}" dt="2024-06-10T19:06:32.359" v="29" actId="14100"/>
          <ac:spMkLst>
            <pc:docMk/>
            <pc:sldMk cId="1082062767" sldId="261"/>
            <ac:spMk id="3" creationId="{9D0DF51A-1217-106E-30FC-532C0F560C71}"/>
          </ac:spMkLst>
        </pc:spChg>
      </pc:sldChg>
      <pc:sldChg chg="modSp mod">
        <pc:chgData name="Krueger, Cole" userId="0f2e7536-3ac5-449f-b6fe-1df9f70cfed4" providerId="ADAL" clId="{5B93C213-CB82-4D85-8994-DF305C7E5C3B}" dt="2024-06-10T19:07:09.831" v="38" actId="1035"/>
        <pc:sldMkLst>
          <pc:docMk/>
          <pc:sldMk cId="3293135139" sldId="262"/>
        </pc:sldMkLst>
        <pc:spChg chg="mod">
          <ac:chgData name="Krueger, Cole" userId="0f2e7536-3ac5-449f-b6fe-1df9f70cfed4" providerId="ADAL" clId="{5B93C213-CB82-4D85-8994-DF305C7E5C3B}" dt="2024-06-10T19:07:09.831" v="38" actId="1035"/>
          <ac:spMkLst>
            <pc:docMk/>
            <pc:sldMk cId="3293135139" sldId="262"/>
            <ac:spMk id="2" creationId="{480771F7-658B-258F-5C07-687DA9FABB53}"/>
          </ac:spMkLst>
        </pc:spChg>
        <pc:spChg chg="mod">
          <ac:chgData name="Krueger, Cole" userId="0f2e7536-3ac5-449f-b6fe-1df9f70cfed4" providerId="ADAL" clId="{5B93C213-CB82-4D85-8994-DF305C7E5C3B}" dt="2024-06-10T19:06:59.183" v="34" actId="14100"/>
          <ac:spMkLst>
            <pc:docMk/>
            <pc:sldMk cId="3293135139" sldId="262"/>
            <ac:spMk id="3" creationId="{B6C82F17-8116-DA2E-FE29-944435F43710}"/>
          </ac:spMkLst>
        </pc:spChg>
      </pc:sldChg>
      <pc:sldChg chg="modSp mod">
        <pc:chgData name="Krueger, Cole" userId="0f2e7536-3ac5-449f-b6fe-1df9f70cfed4" providerId="ADAL" clId="{5B93C213-CB82-4D85-8994-DF305C7E5C3B}" dt="2024-06-10T19:07:22.392" v="39" actId="14100"/>
        <pc:sldMkLst>
          <pc:docMk/>
          <pc:sldMk cId="1945830320" sldId="263"/>
        </pc:sldMkLst>
        <pc:spChg chg="mod">
          <ac:chgData name="Krueger, Cole" userId="0f2e7536-3ac5-449f-b6fe-1df9f70cfed4" providerId="ADAL" clId="{5B93C213-CB82-4D85-8994-DF305C7E5C3B}" dt="2024-06-10T19:07:22.392" v="39" actId="14100"/>
          <ac:spMkLst>
            <pc:docMk/>
            <pc:sldMk cId="1945830320" sldId="263"/>
            <ac:spMk id="3" creationId="{8AE3B5F1-5AF8-137F-62A5-5878B9BB1CB1}"/>
          </ac:spMkLst>
        </pc:spChg>
      </pc:sldChg>
      <pc:sldChg chg="modSp mod">
        <pc:chgData name="Krueger, Cole" userId="0f2e7536-3ac5-449f-b6fe-1df9f70cfed4" providerId="ADAL" clId="{5B93C213-CB82-4D85-8994-DF305C7E5C3B}" dt="2024-06-10T19:07:27.032" v="40" actId="14100"/>
        <pc:sldMkLst>
          <pc:docMk/>
          <pc:sldMk cId="1599999469" sldId="264"/>
        </pc:sldMkLst>
        <pc:spChg chg="mod">
          <ac:chgData name="Krueger, Cole" userId="0f2e7536-3ac5-449f-b6fe-1df9f70cfed4" providerId="ADAL" clId="{5B93C213-CB82-4D85-8994-DF305C7E5C3B}" dt="2024-06-10T19:07:27.032" v="40" actId="14100"/>
          <ac:spMkLst>
            <pc:docMk/>
            <pc:sldMk cId="1599999469" sldId="264"/>
            <ac:spMk id="3" creationId="{58AB88B5-9DC8-2EBE-B425-163C427DC7AB}"/>
          </ac:spMkLst>
        </pc:spChg>
      </pc:sldChg>
      <pc:sldChg chg="modSp mod">
        <pc:chgData name="Krueger, Cole" userId="0f2e7536-3ac5-449f-b6fe-1df9f70cfed4" providerId="ADAL" clId="{5B93C213-CB82-4D85-8994-DF305C7E5C3B}" dt="2024-06-10T19:07:42.202" v="41" actId="14100"/>
        <pc:sldMkLst>
          <pc:docMk/>
          <pc:sldMk cId="2901158935" sldId="265"/>
        </pc:sldMkLst>
        <pc:spChg chg="mod">
          <ac:chgData name="Krueger, Cole" userId="0f2e7536-3ac5-449f-b6fe-1df9f70cfed4" providerId="ADAL" clId="{5B93C213-CB82-4D85-8994-DF305C7E5C3B}" dt="2024-06-10T19:07:42.202" v="41" actId="14100"/>
          <ac:spMkLst>
            <pc:docMk/>
            <pc:sldMk cId="2901158935" sldId="265"/>
            <ac:spMk id="2" creationId="{A439C4B6-6B0D-06A4-E666-3C94318D567C}"/>
          </ac:spMkLst>
        </pc:spChg>
        <pc:spChg chg="mod">
          <ac:chgData name="Krueger, Cole" userId="0f2e7536-3ac5-449f-b6fe-1df9f70cfed4" providerId="ADAL" clId="{5B93C213-CB82-4D85-8994-DF305C7E5C3B}" dt="2024-06-10T19:07:42.202" v="41" actId="14100"/>
          <ac:spMkLst>
            <pc:docMk/>
            <pc:sldMk cId="2901158935" sldId="265"/>
            <ac:spMk id="3" creationId="{5A339375-D914-2A3A-EF5A-65F265D91D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F8F2-C4F7-6AC1-2118-EFD3EDFA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A0FE-A6E5-6EAE-A5EB-96D1C3155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B6BF-A8C8-1265-0E70-3CFBB63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91B1-7C99-FB45-F334-0BB19F98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26AFB-7C3E-DD25-13AC-FB3D0B87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5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ED52-ED6D-2F64-6353-D86009B9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90030-801B-C57F-CD96-46A7D212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61D49-A69C-527B-09D6-7D1E31AF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49B9-C2F7-9E90-531E-D24E4033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2EA2B-973F-8764-FD3C-91BFF454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0AF42-FDC3-72C1-EB59-EDBFCA241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39E05-EFEA-174C-C4DA-D96D7844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CB2C-603D-F06C-67FB-1BA2561C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B0136-F915-917D-B626-D41A750C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4A79D-FE7E-589D-AED1-3CBE326F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0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9608-4CFF-A001-EBD8-099C860F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C7D7-6988-C788-CB1F-FDE7ACDA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B6D8-1169-AD4E-F563-748D6419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D332-E2EF-96FA-DB2A-9CAA6103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6380-0769-481B-211E-AEA56F01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191F-E376-7F09-FF6C-6F6EA28C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A80B1-222E-7857-7CF0-77885EA36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8B7AF-16AF-24FD-8AE0-0C3380AF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AF86C-378A-1B63-01BB-915F1187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2F88-0009-A790-9174-1649210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632B-9B41-4BA4-E067-6F16F77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31DA-1F73-095A-72FD-77C74299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3625-C887-D7ED-DFBA-2DD4B6DBE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7DDB0-D8BC-BFB4-CEA8-1D766B79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E479B-EC85-11FE-5452-A681487F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94082-B208-EFF6-657C-F42AA60B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E9F4-DD19-DF20-CBD0-C8CD2E01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79FE7-6B00-1BE6-B2AE-610C5D92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45C0B-7D55-A056-F332-81940C27D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B5580-F4F1-CC3E-4520-7E39173C0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5DA80-C145-62F6-0916-97D40C26E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188D9-39C8-4F41-8896-79947442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CDF41-4630-6F8C-590F-5C26BAE8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80BA-57D1-BAEE-8E59-BFEEE4C2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0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CED1-A4E9-8D85-13D4-A3726D8A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F56A1-5DCC-0738-0E2D-F31EE80C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9B6B6-3A07-CE40-E730-7C399BF2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004AC-AEC1-75D6-E0BF-E575F255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60158-FE77-AC42-B052-407F765C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A4CE3-29FC-5858-90FF-0326D6A5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F3EDD-6D0C-DFCE-DFEB-6C3574BB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3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D409-FB3A-A325-7DFF-9E19391D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3BA8-EBEC-FA67-8274-CC93DFCD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887A8-E37B-F746-2F1A-93331328A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98CAE-1C2C-5DA1-E999-133A50B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86F38-0690-3F40-0387-9FDDD723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77D55-180E-A383-E702-7C818B4A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3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5E62-9F00-0A78-AA54-77D52651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9CE73-55B6-92A7-846F-90B0F0716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6FE6E-8104-8474-962C-E3C8EDA9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45A8F-AB00-C71B-7F26-6A0F08E7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5C82A-BF07-1566-325C-87D2D3A2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A19CB-75C8-EBAE-A1EF-76F37226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B9266-61AF-DAA9-177E-D60D5E5D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A1401-E146-CD9D-8109-699DE91C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730F1-8BDF-585A-6CC9-E7C0C2C6D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028D0-3EE5-471F-9749-E2E688DEF8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77A62-4ABA-4A35-EA50-1E1AF433C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52FAF-7F66-77A5-0918-6A3E9A59F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039C3A-569A-4E30-935D-CEB2D0F0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84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C4B6-6B0D-06A4-E666-3C94318D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365125"/>
            <a:ext cx="8939784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9375-D914-2A3A-EF5A-65F265D9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016" y="1825625"/>
            <a:ext cx="8939784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CFA7A-EA9E-38EB-8BDD-68F9391238B0}"/>
              </a:ext>
            </a:extLst>
          </p:cNvPr>
          <p:cNvSpPr txBox="1"/>
          <p:nvPr/>
        </p:nvSpPr>
        <p:spPr>
          <a:xfrm>
            <a:off x="5981401" y="2593976"/>
            <a:ext cx="4978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chemeClr val="bg1"/>
                </a:solidFill>
                <a:latin typeface="Avenir Next LT Pro" panose="020B0504020202020204" pitchFamily="34" charset="0"/>
              </a:rPr>
              <a:t>Insert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17947-ECBD-AEBA-7085-B61F6BED1130}"/>
              </a:ext>
            </a:extLst>
          </p:cNvPr>
          <p:cNvSpPr txBox="1"/>
          <p:nvPr/>
        </p:nvSpPr>
        <p:spPr>
          <a:xfrm>
            <a:off x="6009682" y="3391197"/>
            <a:ext cx="34351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venir Next LT Pro" panose="020B0504020202020204" pitchFamily="34" charset="0"/>
              </a:rPr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9388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80BF-6CF6-D8CF-3846-B0D5CD09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359EC-5236-24B5-2BEA-7A7C7B07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7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96DD-71AB-CA1A-984B-614E0BA2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278A4-8710-9A40-6ADC-71D0C554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1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2D3E-972A-C6BB-C810-478A0684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4897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FF3F-0F39-1A62-4892-43DA6136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94093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8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AA56-6998-8166-FBA5-1DA2746D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46355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F51A-1217-106E-30FC-532C0F56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713"/>
            <a:ext cx="10515600" cy="50617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6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71F7-658B-258F-5C07-687DA9FA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432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2F17-8116-DA2E-FE29-944435F4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9128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3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C9F0-5704-00AD-E666-0C142160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3B5F1-5AF8-137F-62A5-5878B9BB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56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3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0E52-F94C-2194-7612-E27A2C0F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88B5-9DC8-2EBE-B425-163C427D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482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9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U Colors">
      <a:dk1>
        <a:sysClr val="windowText" lastClr="000000"/>
      </a:dk1>
      <a:lt1>
        <a:sysClr val="window" lastClr="FFFFFF"/>
      </a:lt1>
      <a:dk2>
        <a:srgbClr val="CF202F"/>
      </a:dk2>
      <a:lt2>
        <a:srgbClr val="88D3E6"/>
      </a:lt2>
      <a:accent1>
        <a:srgbClr val="88D3E6"/>
      </a:accent1>
      <a:accent2>
        <a:srgbClr val="5B6770"/>
      </a:accent2>
      <a:accent3>
        <a:srgbClr val="046A38"/>
      </a:accent3>
      <a:accent4>
        <a:srgbClr val="88D3E6"/>
      </a:accent4>
      <a:accent5>
        <a:srgbClr val="5B6770"/>
      </a:accent5>
      <a:accent6>
        <a:srgbClr val="046A38"/>
      </a:accent6>
      <a:hlink>
        <a:srgbClr val="CF202F"/>
      </a:hlink>
      <a:folHlink>
        <a:srgbClr val="CF202F"/>
      </a:folHlink>
    </a:clrScheme>
    <a:fontScheme name="MSU Avenir Nex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Avenir Next LT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Krueger, Cole</dc:creator>
  <cp:lastModifiedBy>Krueger, Cole</cp:lastModifiedBy>
  <cp:revision>1</cp:revision>
  <dcterms:created xsi:type="dcterms:W3CDTF">2024-05-31T21:09:50Z</dcterms:created>
  <dcterms:modified xsi:type="dcterms:W3CDTF">2024-06-10T19:19:00Z</dcterms:modified>
</cp:coreProperties>
</file>