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7DC4732-0868-4095-8A66-A04EBEF424F3}" v="6" dt="2024-06-10T19:18:34.47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rueger, Cole" userId="0f2e7536-3ac5-449f-b6fe-1df9f70cfed4" providerId="ADAL" clId="{47DC4732-0868-4095-8A66-A04EBEF424F3}"/>
    <pc:docChg chg="modSld">
      <pc:chgData name="Krueger, Cole" userId="0f2e7536-3ac5-449f-b6fe-1df9f70cfed4" providerId="ADAL" clId="{47DC4732-0868-4095-8A66-A04EBEF424F3}" dt="2024-06-12T14:04:13.656" v="160" actId="20577"/>
      <pc:docMkLst>
        <pc:docMk/>
      </pc:docMkLst>
      <pc:sldChg chg="addSp modSp mod">
        <pc:chgData name="Krueger, Cole" userId="0f2e7536-3ac5-449f-b6fe-1df9f70cfed4" providerId="ADAL" clId="{47DC4732-0868-4095-8A66-A04EBEF424F3}" dt="2024-06-10T19:08:54.792" v="134" actId="1076"/>
        <pc:sldMkLst>
          <pc:docMk/>
          <pc:sldMk cId="3607974108" sldId="257"/>
        </pc:sldMkLst>
        <pc:spChg chg="add mod">
          <ac:chgData name="Krueger, Cole" userId="0f2e7536-3ac5-449f-b6fe-1df9f70cfed4" providerId="ADAL" clId="{47DC4732-0868-4095-8A66-A04EBEF424F3}" dt="2024-06-10T19:08:54.792" v="134" actId="1076"/>
          <ac:spMkLst>
            <pc:docMk/>
            <pc:sldMk cId="3607974108" sldId="257"/>
            <ac:spMk id="2" creationId="{0515C12C-E079-9815-53E3-7A9709832101}"/>
          </ac:spMkLst>
        </pc:spChg>
        <pc:spChg chg="add mod">
          <ac:chgData name="Krueger, Cole" userId="0f2e7536-3ac5-449f-b6fe-1df9f70cfed4" providerId="ADAL" clId="{47DC4732-0868-4095-8A66-A04EBEF424F3}" dt="2024-06-10T19:08:54.792" v="134" actId="1076"/>
          <ac:spMkLst>
            <pc:docMk/>
            <pc:sldMk cId="3607974108" sldId="257"/>
            <ac:spMk id="3" creationId="{389A6057-B296-F5DC-7886-09F5AE2DFFCB}"/>
          </ac:spMkLst>
        </pc:spChg>
      </pc:sldChg>
      <pc:sldChg chg="modSp mod">
        <pc:chgData name="Krueger, Cole" userId="0f2e7536-3ac5-449f-b6fe-1df9f70cfed4" providerId="ADAL" clId="{47DC4732-0868-4095-8A66-A04EBEF424F3}" dt="2024-06-10T19:02:58.955" v="101" actId="14100"/>
        <pc:sldMkLst>
          <pc:docMk/>
          <pc:sldMk cId="2382530438" sldId="258"/>
        </pc:sldMkLst>
        <pc:spChg chg="mod">
          <ac:chgData name="Krueger, Cole" userId="0f2e7536-3ac5-449f-b6fe-1df9f70cfed4" providerId="ADAL" clId="{47DC4732-0868-4095-8A66-A04EBEF424F3}" dt="2024-06-10T19:02:58.955" v="101" actId="14100"/>
          <ac:spMkLst>
            <pc:docMk/>
            <pc:sldMk cId="2382530438" sldId="258"/>
            <ac:spMk id="3" creationId="{7D635797-2D92-7682-8571-890289FF8E61}"/>
          </ac:spMkLst>
        </pc:spChg>
      </pc:sldChg>
      <pc:sldChg chg="modSp mod">
        <pc:chgData name="Krueger, Cole" userId="0f2e7536-3ac5-449f-b6fe-1df9f70cfed4" providerId="ADAL" clId="{47DC4732-0868-4095-8A66-A04EBEF424F3}" dt="2024-06-10T19:03:04.997" v="102" actId="14100"/>
        <pc:sldMkLst>
          <pc:docMk/>
          <pc:sldMk cId="778081680" sldId="259"/>
        </pc:sldMkLst>
        <pc:spChg chg="mod">
          <ac:chgData name="Krueger, Cole" userId="0f2e7536-3ac5-449f-b6fe-1df9f70cfed4" providerId="ADAL" clId="{47DC4732-0868-4095-8A66-A04EBEF424F3}" dt="2024-06-10T19:03:04.997" v="102" actId="14100"/>
          <ac:spMkLst>
            <pc:docMk/>
            <pc:sldMk cId="778081680" sldId="259"/>
            <ac:spMk id="3" creationId="{611D6FF7-2972-FC97-4138-57867788182A}"/>
          </ac:spMkLst>
        </pc:spChg>
      </pc:sldChg>
      <pc:sldChg chg="modSp mod">
        <pc:chgData name="Krueger, Cole" userId="0f2e7536-3ac5-449f-b6fe-1df9f70cfed4" providerId="ADAL" clId="{47DC4732-0868-4095-8A66-A04EBEF424F3}" dt="2024-06-10T19:01:07.769" v="76" actId="207"/>
        <pc:sldMkLst>
          <pc:docMk/>
          <pc:sldMk cId="1412674935" sldId="260"/>
        </pc:sldMkLst>
        <pc:spChg chg="mod">
          <ac:chgData name="Krueger, Cole" userId="0f2e7536-3ac5-449f-b6fe-1df9f70cfed4" providerId="ADAL" clId="{47DC4732-0868-4095-8A66-A04EBEF424F3}" dt="2024-06-10T19:01:07.769" v="76" actId="207"/>
          <ac:spMkLst>
            <pc:docMk/>
            <pc:sldMk cId="1412674935" sldId="260"/>
            <ac:spMk id="2" creationId="{59BE1094-4A28-296A-029F-DE8E62AB4E69}"/>
          </ac:spMkLst>
        </pc:spChg>
        <pc:spChg chg="mod">
          <ac:chgData name="Krueger, Cole" userId="0f2e7536-3ac5-449f-b6fe-1df9f70cfed4" providerId="ADAL" clId="{47DC4732-0868-4095-8A66-A04EBEF424F3}" dt="2024-06-10T19:01:03.194" v="75" actId="1076"/>
          <ac:spMkLst>
            <pc:docMk/>
            <pc:sldMk cId="1412674935" sldId="260"/>
            <ac:spMk id="3" creationId="{61B9B4DC-BFE8-B5B6-C511-D6DF49F17367}"/>
          </ac:spMkLst>
        </pc:spChg>
      </pc:sldChg>
      <pc:sldChg chg="modSp mod">
        <pc:chgData name="Krueger, Cole" userId="0f2e7536-3ac5-449f-b6fe-1df9f70cfed4" providerId="ADAL" clId="{47DC4732-0868-4095-8A66-A04EBEF424F3}" dt="2024-06-12T14:04:13.656" v="160" actId="20577"/>
        <pc:sldMkLst>
          <pc:docMk/>
          <pc:sldMk cId="4057564714" sldId="261"/>
        </pc:sldMkLst>
        <pc:spChg chg="mod">
          <ac:chgData name="Krueger, Cole" userId="0f2e7536-3ac5-449f-b6fe-1df9f70cfed4" providerId="ADAL" clId="{47DC4732-0868-4095-8A66-A04EBEF424F3}" dt="2024-06-12T14:04:13.656" v="160" actId="20577"/>
          <ac:spMkLst>
            <pc:docMk/>
            <pc:sldMk cId="4057564714" sldId="261"/>
            <ac:spMk id="2" creationId="{4D695943-085F-4EAE-39CF-2DFD5916B796}"/>
          </ac:spMkLst>
        </pc:spChg>
        <pc:spChg chg="mod">
          <ac:chgData name="Krueger, Cole" userId="0f2e7536-3ac5-449f-b6fe-1df9f70cfed4" providerId="ADAL" clId="{47DC4732-0868-4095-8A66-A04EBEF424F3}" dt="2024-06-10T19:01:42.882" v="88" actId="1076"/>
          <ac:spMkLst>
            <pc:docMk/>
            <pc:sldMk cId="4057564714" sldId="261"/>
            <ac:spMk id="3" creationId="{957B1E2A-E148-7887-482C-C956181E01E0}"/>
          </ac:spMkLst>
        </pc:spChg>
      </pc:sldChg>
      <pc:sldChg chg="modSp mod">
        <pc:chgData name="Krueger, Cole" userId="0f2e7536-3ac5-449f-b6fe-1df9f70cfed4" providerId="ADAL" clId="{47DC4732-0868-4095-8A66-A04EBEF424F3}" dt="2024-06-10T19:02:01.580" v="97" actId="1076"/>
        <pc:sldMkLst>
          <pc:docMk/>
          <pc:sldMk cId="109716069" sldId="262"/>
        </pc:sldMkLst>
        <pc:spChg chg="mod">
          <ac:chgData name="Krueger, Cole" userId="0f2e7536-3ac5-449f-b6fe-1df9f70cfed4" providerId="ADAL" clId="{47DC4732-0868-4095-8A66-A04EBEF424F3}" dt="2024-06-10T19:01:59.097" v="96" actId="207"/>
          <ac:spMkLst>
            <pc:docMk/>
            <pc:sldMk cId="109716069" sldId="262"/>
            <ac:spMk id="2" creationId="{859F3B0D-E602-1D89-EC23-CA101F4ED7F0}"/>
          </ac:spMkLst>
        </pc:spChg>
        <pc:spChg chg="mod">
          <ac:chgData name="Krueger, Cole" userId="0f2e7536-3ac5-449f-b6fe-1df9f70cfed4" providerId="ADAL" clId="{47DC4732-0868-4095-8A66-A04EBEF424F3}" dt="2024-06-10T19:02:01.580" v="97" actId="1076"/>
          <ac:spMkLst>
            <pc:docMk/>
            <pc:sldMk cId="109716069" sldId="262"/>
            <ac:spMk id="3" creationId="{F9C7C44E-FDD4-CAC3-0115-A2027B62A873}"/>
          </ac:spMkLst>
        </pc:spChg>
      </pc:sldChg>
      <pc:sldChg chg="modSp mod">
        <pc:chgData name="Krueger, Cole" userId="0f2e7536-3ac5-449f-b6fe-1df9f70cfed4" providerId="ADAL" clId="{47DC4732-0868-4095-8A66-A04EBEF424F3}" dt="2024-06-10T19:02:16.396" v="98" actId="1076"/>
        <pc:sldMkLst>
          <pc:docMk/>
          <pc:sldMk cId="2267161577" sldId="264"/>
        </pc:sldMkLst>
        <pc:spChg chg="mod">
          <ac:chgData name="Krueger, Cole" userId="0f2e7536-3ac5-449f-b6fe-1df9f70cfed4" providerId="ADAL" clId="{47DC4732-0868-4095-8A66-A04EBEF424F3}" dt="2024-06-10T19:02:16.396" v="98" actId="1076"/>
          <ac:spMkLst>
            <pc:docMk/>
            <pc:sldMk cId="2267161577" sldId="264"/>
            <ac:spMk id="2" creationId="{00A52D0F-7063-0075-2AFF-99F331385719}"/>
          </ac:spMkLst>
        </pc:spChg>
        <pc:spChg chg="mod">
          <ac:chgData name="Krueger, Cole" userId="0f2e7536-3ac5-449f-b6fe-1df9f70cfed4" providerId="ADAL" clId="{47DC4732-0868-4095-8A66-A04EBEF424F3}" dt="2024-06-10T19:02:16.396" v="98" actId="1076"/>
          <ac:spMkLst>
            <pc:docMk/>
            <pc:sldMk cId="2267161577" sldId="264"/>
            <ac:spMk id="3" creationId="{E2C84C6F-EB7E-1DDD-122D-A4AD8782C55E}"/>
          </ac:spMkLst>
        </pc:spChg>
      </pc:sldChg>
      <pc:sldChg chg="modSp mod">
        <pc:chgData name="Krueger, Cole" userId="0f2e7536-3ac5-449f-b6fe-1df9f70cfed4" providerId="ADAL" clId="{47DC4732-0868-4095-8A66-A04EBEF424F3}" dt="2024-06-10T19:02:30.742" v="99" actId="14100"/>
        <pc:sldMkLst>
          <pc:docMk/>
          <pc:sldMk cId="2366702763" sldId="265"/>
        </pc:sldMkLst>
        <pc:spChg chg="mod">
          <ac:chgData name="Krueger, Cole" userId="0f2e7536-3ac5-449f-b6fe-1df9f70cfed4" providerId="ADAL" clId="{47DC4732-0868-4095-8A66-A04EBEF424F3}" dt="2024-06-10T19:02:30.742" v="99" actId="14100"/>
          <ac:spMkLst>
            <pc:docMk/>
            <pc:sldMk cId="2366702763" sldId="265"/>
            <ac:spMk id="2" creationId="{56CEAC8D-0DA1-DAF3-67E5-95B98E5966BE}"/>
          </ac:spMkLst>
        </pc:spChg>
        <pc:spChg chg="mod">
          <ac:chgData name="Krueger, Cole" userId="0f2e7536-3ac5-449f-b6fe-1df9f70cfed4" providerId="ADAL" clId="{47DC4732-0868-4095-8A66-A04EBEF424F3}" dt="2024-06-10T19:02:30.742" v="99" actId="14100"/>
          <ac:spMkLst>
            <pc:docMk/>
            <pc:sldMk cId="2366702763" sldId="265"/>
            <ac:spMk id="3" creationId="{9F3EC9B0-64CD-A347-E959-F9A29C511EF1}"/>
          </ac:spMkLst>
        </pc:spChg>
      </pc:sldChg>
      <pc:sldChg chg="modSp mod">
        <pc:chgData name="Krueger, Cole" userId="0f2e7536-3ac5-449f-b6fe-1df9f70cfed4" providerId="ADAL" clId="{47DC4732-0868-4095-8A66-A04EBEF424F3}" dt="2024-06-10T19:02:43.172" v="100" actId="14100"/>
        <pc:sldMkLst>
          <pc:docMk/>
          <pc:sldMk cId="1822937650" sldId="266"/>
        </pc:sldMkLst>
        <pc:spChg chg="mod">
          <ac:chgData name="Krueger, Cole" userId="0f2e7536-3ac5-449f-b6fe-1df9f70cfed4" providerId="ADAL" clId="{47DC4732-0868-4095-8A66-A04EBEF424F3}" dt="2024-06-10T19:02:43.172" v="100" actId="14100"/>
          <ac:spMkLst>
            <pc:docMk/>
            <pc:sldMk cId="1822937650" sldId="266"/>
            <ac:spMk id="2" creationId="{49A50EC4-B74D-12B4-E139-19E832542729}"/>
          </ac:spMkLst>
        </pc:spChg>
        <pc:spChg chg="mod">
          <ac:chgData name="Krueger, Cole" userId="0f2e7536-3ac5-449f-b6fe-1df9f70cfed4" providerId="ADAL" clId="{47DC4732-0868-4095-8A66-A04EBEF424F3}" dt="2024-06-10T19:02:43.172" v="100" actId="14100"/>
          <ac:spMkLst>
            <pc:docMk/>
            <pc:sldMk cId="1822937650" sldId="266"/>
            <ac:spMk id="3" creationId="{538EF999-5B35-1A8F-2760-8A887CFCC3A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B2DCCF-F88C-0B86-461D-6AAB787382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97DAD3-FA99-9AD9-B5CF-ABC39917E4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B1AD67-CAF4-D0C7-347C-87BAC3756B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93652-B27E-4D74-ACC3-0D8FA00ED613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82A359-AC39-5C7F-9BBB-7E914C79A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216CF5-0B81-F45A-4D0F-0973395AD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23B26-F3D2-4504-99A0-32E774E14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278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2E629D-37D3-1B3E-9CDF-43BEEF083D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E8403A-0E6F-A03E-EABB-5D94AFDE69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5AA8A9-678A-6230-F10C-64FB82E96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93652-B27E-4D74-ACC3-0D8FA00ED613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7616CE-E572-D2AF-CB2B-47D05D467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795ACC-9366-25EA-084C-41FDC6E7B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23B26-F3D2-4504-99A0-32E774E14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245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15C9AD4-74FE-B3B8-F63B-D92E3540A9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6F0080-BDE3-7270-1DA9-E18F24E83A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0DC233-F0C5-199A-DA3D-4216ABAE56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93652-B27E-4D74-ACC3-0D8FA00ED613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290E10-4FB9-AE45-59A8-351D4B067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054F9D-463D-076D-CC81-51AC5CE67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23B26-F3D2-4504-99A0-32E774E14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899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06E97-DD58-B9B8-0747-3BA5D47C2A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6A01FF-D975-65C6-1D05-7F45D37D93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77D535-CC9C-6D70-A82F-DB44438C15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93652-B27E-4D74-ACC3-0D8FA00ED613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E3DC90-76DE-BDC7-21A6-3F5F120E06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2BFF5F-F00A-212D-10ED-F53B37307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23B26-F3D2-4504-99A0-32E774E14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853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EAAB7D-1633-6B98-63DC-3D5696385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687C74-5440-9A10-4FA5-6D490BF575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93F3D8-7098-27EB-E23A-57AC72AAE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93652-B27E-4D74-ACC3-0D8FA00ED613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0F76C4-80F9-E7E0-41E5-184510BD5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59EFE4-5251-1C8B-A455-0DEFEF48A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23B26-F3D2-4504-99A0-32E774E14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47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EA9015-B8DB-DB0D-0521-44301EC35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B378B0-947C-2717-CD5B-1EA729D338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DBFAE2-8E8D-A4CF-131D-93EC8F3522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149B01-8638-D9ED-C92C-7E86DD0C4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93652-B27E-4D74-ACC3-0D8FA00ED613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D753B8-D023-87D8-8DC9-4597EE262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2B9AB4-EACE-55AA-F2A6-F6D9678BC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23B26-F3D2-4504-99A0-32E774E14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691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74521-C280-3779-4116-4B6FCE0F7F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A9B6C6-901F-FA93-D90E-C8DE307CC9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3F59CE-748E-7BA9-F844-ED2ED378E0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7BC59CA-F991-FE43-93A0-F9B4DBA5F3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B875970-FC4D-6AE5-BA68-BE7A429D27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B86C998-0AE0-86FD-75AB-B7A5967316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93652-B27E-4D74-ACC3-0D8FA00ED613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1EDE3C2-67F5-4E46-AFD5-535DF28A0F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BECDD01-3AF8-9889-1079-4FB022F18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23B26-F3D2-4504-99A0-32E774E14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143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584024-7C20-E40B-142A-B7FA0F65F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C320EFA-4BAD-C16D-456E-C071CD2B7B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93652-B27E-4D74-ACC3-0D8FA00ED613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03200F-DEBD-3475-A7CD-5A5CB0400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0479AC-A592-443B-ECD4-A6820294C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23B26-F3D2-4504-99A0-32E774E14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459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F21BB68-1B75-7F7F-9C05-571082963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93652-B27E-4D74-ACC3-0D8FA00ED613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2F8AC47-45C3-2C86-7567-25C1C62C0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C0131E-B4B5-3F5A-8965-F2E0DA645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23B26-F3D2-4504-99A0-32E774E14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158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7474F2-FFD9-1771-C43B-A51138D83E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7BC427-844B-AC9D-5F5A-973E0E39AE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54AEAA-587F-C70D-5757-576864E2A6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71C4EE-6B5F-DFCE-ED91-50D859D2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93652-B27E-4D74-ACC3-0D8FA00ED613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912996-700E-487B-F6EA-81C49D469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DFD278-C256-C2A7-DF32-5E11E0F19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23B26-F3D2-4504-99A0-32E774E14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079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32D816-6C96-5AE2-9C64-854458B5A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9A5E92D-21C7-6761-07D2-84F97F7A46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CF2445-AAAB-EE05-0C57-8BE0E2FFAF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AF5B10-6970-635B-4CA4-CAA655359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93652-B27E-4D74-ACC3-0D8FA00ED613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3C0369-47D7-F666-E6B0-CA362197CC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985882-8FA7-0BD4-EDFF-BD3EDBF8D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23B26-F3D2-4504-99A0-32E774E14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716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137B1E6-8695-2E5A-57CF-9309189C13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2FF196-5DBD-E3D2-8D23-474DE05EFD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25D4C6-4D66-06E1-52C1-52948C3C84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E293652-B27E-4D74-ACC3-0D8FA00ED613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21AA5E-B33C-3734-91E1-FC6C4AAD22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17179D-552C-FB7F-A8FF-D7EDCEA15B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F123B26-F3D2-4504-99A0-32E774E14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511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448080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CEAC8D-0DA1-DAF3-67E5-95B98E5966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87168" y="365125"/>
            <a:ext cx="8866632" cy="1325563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3EC9B0-64CD-A347-E959-F9A29C511E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87168" y="1825625"/>
            <a:ext cx="8866632" cy="4351338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7027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A50EC4-B74D-12B4-E139-19E832542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8024" y="365125"/>
            <a:ext cx="8875776" cy="1325563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8EF999-5B35-1A8F-2760-8A887CFCC3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8024" y="1825625"/>
            <a:ext cx="8875776" cy="4351338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937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515C12C-E079-9815-53E3-7A9709832101}"/>
              </a:ext>
            </a:extLst>
          </p:cNvPr>
          <p:cNvSpPr txBox="1"/>
          <p:nvPr/>
        </p:nvSpPr>
        <p:spPr>
          <a:xfrm>
            <a:off x="5990545" y="2636585"/>
            <a:ext cx="4978735" cy="9387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500" dirty="0">
                <a:solidFill>
                  <a:schemeClr val="bg1"/>
                </a:solidFill>
                <a:latin typeface="Avenir Next LT Pro" panose="020B0504020202020204" pitchFamily="34" charset="0"/>
              </a:rPr>
              <a:t>Insert title here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89A6057-B296-F5DC-7886-09F5AE2DFFCB}"/>
              </a:ext>
            </a:extLst>
          </p:cNvPr>
          <p:cNvSpPr txBox="1"/>
          <p:nvPr/>
        </p:nvSpPr>
        <p:spPr>
          <a:xfrm>
            <a:off x="6018826" y="3433806"/>
            <a:ext cx="3435171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>
                <a:solidFill>
                  <a:schemeClr val="bg1"/>
                </a:solidFill>
                <a:latin typeface="Avenir Next LT Pro" panose="020B0504020202020204" pitchFamily="34" charset="0"/>
              </a:rPr>
              <a:t>Insert subtitle here</a:t>
            </a:r>
          </a:p>
        </p:txBody>
      </p:sp>
    </p:spTree>
    <p:extLst>
      <p:ext uri="{BB962C8B-B14F-4D97-AF65-F5344CB8AC3E}">
        <p14:creationId xmlns:p14="http://schemas.microsoft.com/office/powerpoint/2010/main" val="3607974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8FD583-DE67-7035-EA42-F9A36321F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635797-2D92-7682-8571-890289FF8E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79063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530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41BC23-A046-2F91-5F11-12CBA65FFC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1D6FF7-2972-FC97-4138-5786778818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24199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081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BE1094-4A28-296A-029F-DE8E62AB4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B9B4DC-BFE8-B5B6-C511-D6DF49F173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9593"/>
            <a:ext cx="10515600" cy="4351338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6749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695943-085F-4EAE-39CF-2DFD5916B7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5712" y="-55499"/>
            <a:ext cx="10515600" cy="1325563"/>
          </a:xfrm>
        </p:spPr>
        <p:txBody>
          <a:bodyPr/>
          <a:lstStyle/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B1E2A-E148-7887-482C-C956181E01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15313"/>
            <a:ext cx="10515600" cy="4351338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75647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9F3B0D-E602-1D89-EC23-CA101F4ED7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54864"/>
            <a:ext cx="10515600" cy="1325563"/>
          </a:xfrm>
        </p:spPr>
        <p:txBody>
          <a:bodyPr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C7C44E-FDD4-CAC3-0115-A2027B62A8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0449"/>
            <a:ext cx="10515600" cy="4351338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160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AECAE-4EC3-FB7F-580B-9D4596A921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F0F120-19EB-1C18-A747-66E23E7AF5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3612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A52D0F-7063-0075-2AFF-99F3313857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8549"/>
            <a:ext cx="10515600" cy="1325563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C84C6F-EB7E-1DDD-122D-A4AD8782C5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89049"/>
            <a:ext cx="10515600" cy="4351338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1615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SU Colors">
      <a:dk1>
        <a:sysClr val="windowText" lastClr="000000"/>
      </a:dk1>
      <a:lt1>
        <a:sysClr val="window" lastClr="FFFFFF"/>
      </a:lt1>
      <a:dk2>
        <a:srgbClr val="CF202F"/>
      </a:dk2>
      <a:lt2>
        <a:srgbClr val="88D3E6"/>
      </a:lt2>
      <a:accent1>
        <a:srgbClr val="88D3E6"/>
      </a:accent1>
      <a:accent2>
        <a:srgbClr val="5B6770"/>
      </a:accent2>
      <a:accent3>
        <a:srgbClr val="046A38"/>
      </a:accent3>
      <a:accent4>
        <a:srgbClr val="88D3E6"/>
      </a:accent4>
      <a:accent5>
        <a:srgbClr val="5B6770"/>
      </a:accent5>
      <a:accent6>
        <a:srgbClr val="046A38"/>
      </a:accent6>
      <a:hlink>
        <a:srgbClr val="CF202F"/>
      </a:hlink>
      <a:folHlink>
        <a:srgbClr val="CF202F"/>
      </a:folHlink>
    </a:clrScheme>
    <a:fontScheme name="MSU Avenir Next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6</Words>
  <Application>Microsoft Office PowerPoint</Application>
  <PresentationFormat>Widescreen</PresentationFormat>
  <Paragraphs>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Avenir Next LT Pro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Minot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Krueger, Cole</dc:creator>
  <cp:lastModifiedBy>Krueger, Cole</cp:lastModifiedBy>
  <cp:revision>1</cp:revision>
  <dcterms:created xsi:type="dcterms:W3CDTF">2024-05-31T20:56:52Z</dcterms:created>
  <dcterms:modified xsi:type="dcterms:W3CDTF">2024-06-12T14:04:14Z</dcterms:modified>
</cp:coreProperties>
</file>