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117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9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>
                    <a:tint val="82000"/>
                  </a:schemeClr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82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82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82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82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82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82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82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6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4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2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3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1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0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1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37B6EE-AAC6-4317-978B-876C1C5B8DE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E65C3C-0255-4FFD-8450-5FC06D078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9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94D0-75CC-3FA9-A363-AEC322298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7891" y="914400"/>
            <a:ext cx="43525440" cy="3281082"/>
          </a:xfrm>
        </p:spPr>
        <p:txBody>
          <a:bodyPr>
            <a:normAutofit/>
          </a:bodyPr>
          <a:lstStyle/>
          <a:p>
            <a:pPr algn="l"/>
            <a:endParaRPr lang="en-US" sz="20000" dirty="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18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Avenir Next LT Pro</vt:lpstr>
      <vt:lpstr>Office Theme</vt:lpstr>
      <vt:lpstr>PowerPoint Presentation</vt:lpstr>
    </vt:vector>
  </TitlesOfParts>
  <Company>Minot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Krueger, Cole</dc:creator>
  <cp:lastModifiedBy>Krueger, Cole</cp:lastModifiedBy>
  <cp:revision>1</cp:revision>
  <dcterms:created xsi:type="dcterms:W3CDTF">2024-09-23T20:09:06Z</dcterms:created>
  <dcterms:modified xsi:type="dcterms:W3CDTF">2024-09-23T20:10:33Z</dcterms:modified>
</cp:coreProperties>
</file>