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2" autoAdjust="0"/>
    <p:restoredTop sz="94660"/>
  </p:normalViewPr>
  <p:slideViewPr>
    <p:cSldViewPr snapToGrid="0">
      <p:cViewPr varScale="1">
        <p:scale>
          <a:sx n="21" d="100"/>
          <a:sy n="21" d="100"/>
        </p:scale>
        <p:origin x="10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9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9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5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4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82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82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82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6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1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8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4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8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C04DF4-5A3E-4C84-BA5A-ED349CAF96D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706D38-9CEF-4B33-A98A-2D3FDF036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0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161C-09E6-E7EA-314A-D94B13D65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7480" y="1181102"/>
            <a:ext cx="38404800" cy="2613658"/>
          </a:xfrm>
        </p:spPr>
        <p:txBody>
          <a:bodyPr>
            <a:noAutofit/>
          </a:bodyPr>
          <a:lstStyle/>
          <a:p>
            <a:pPr algn="l"/>
            <a:endParaRPr lang="en-US" sz="19000" dirty="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8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 Theme</vt:lpstr>
      <vt:lpstr>PowerPoint Presentation</vt:lpstr>
    </vt:vector>
  </TitlesOfParts>
  <Company>Minot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Krueger, Cole</dc:creator>
  <cp:lastModifiedBy>Krueger, Cole</cp:lastModifiedBy>
  <cp:revision>1</cp:revision>
  <dcterms:created xsi:type="dcterms:W3CDTF">2024-09-23T19:56:27Z</dcterms:created>
  <dcterms:modified xsi:type="dcterms:W3CDTF">2024-09-23T20:05:23Z</dcterms:modified>
</cp:coreProperties>
</file>