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22" d="100"/>
          <a:sy n="22" d="100"/>
        </p:scale>
        <p:origin x="180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erson, Tiffany" userId="05435b49-8452-4350-b144-2a2c300682da" providerId="ADAL" clId="{166C8A5B-963B-4511-BAB9-E6213668D85A}"/>
    <pc:docChg chg="modSld">
      <pc:chgData name="Pierson, Tiffany" userId="05435b49-8452-4350-b144-2a2c300682da" providerId="ADAL" clId="{166C8A5B-963B-4511-BAB9-E6213668D85A}" dt="2024-09-27T16:05:55.913" v="1" actId="20577"/>
      <pc:docMkLst>
        <pc:docMk/>
      </pc:docMkLst>
      <pc:sldChg chg="modSp mod">
        <pc:chgData name="Pierson, Tiffany" userId="05435b49-8452-4350-b144-2a2c300682da" providerId="ADAL" clId="{166C8A5B-963B-4511-BAB9-E6213668D85A}" dt="2024-09-27T16:05:55.913" v="1" actId="20577"/>
        <pc:sldMkLst>
          <pc:docMk/>
          <pc:sldMk cId="380796915" sldId="256"/>
        </pc:sldMkLst>
        <pc:spChg chg="mod">
          <ac:chgData name="Pierson, Tiffany" userId="05435b49-8452-4350-b144-2a2c300682da" providerId="ADAL" clId="{166C8A5B-963B-4511-BAB9-E6213668D85A}" dt="2024-09-27T16:05:54.512" v="0" actId="20577"/>
          <ac:spMkLst>
            <pc:docMk/>
            <pc:sldMk cId="380796915" sldId="256"/>
            <ac:spMk id="2" creationId="{F9478131-4D0C-C592-D96B-822ACD07C35F}"/>
          </ac:spMkLst>
        </pc:spChg>
        <pc:spChg chg="mod">
          <ac:chgData name="Pierson, Tiffany" userId="05435b49-8452-4350-b144-2a2c300682da" providerId="ADAL" clId="{166C8A5B-963B-4511-BAB9-E6213668D85A}" dt="2024-09-27T16:05:55.913" v="1" actId="20577"/>
          <ac:spMkLst>
            <pc:docMk/>
            <pc:sldMk cId="380796915" sldId="256"/>
            <ac:spMk id="3" creationId="{34DAA62E-3DE2-05EF-90E8-88B2AB531A5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C761-338E-4E5D-AF64-A8378891C42A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F6F1-AE31-4F6B-8568-EB55E7E27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376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C761-338E-4E5D-AF64-A8378891C42A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F6F1-AE31-4F6B-8568-EB55E7E27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832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C761-338E-4E5D-AF64-A8378891C42A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F6F1-AE31-4F6B-8568-EB55E7E27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490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C761-338E-4E5D-AF64-A8378891C42A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F6F1-AE31-4F6B-8568-EB55E7E27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687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>
                    <a:tint val="82000"/>
                  </a:schemeClr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82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82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C761-338E-4E5D-AF64-A8378891C42A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F6F1-AE31-4F6B-8568-EB55E7E27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25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C761-338E-4E5D-AF64-A8378891C42A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F6F1-AE31-4F6B-8568-EB55E7E27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2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C761-338E-4E5D-AF64-A8378891C42A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F6F1-AE31-4F6B-8568-EB55E7E27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729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C761-338E-4E5D-AF64-A8378891C42A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F6F1-AE31-4F6B-8568-EB55E7E27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18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C761-338E-4E5D-AF64-A8378891C42A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F6F1-AE31-4F6B-8568-EB55E7E27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17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C761-338E-4E5D-AF64-A8378891C42A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F6F1-AE31-4F6B-8568-EB55E7E27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655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C761-338E-4E5D-AF64-A8378891C42A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F6F1-AE31-4F6B-8568-EB55E7E27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017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4FC761-338E-4E5D-AF64-A8378891C42A}" type="datetimeFigureOut">
              <a:rPr lang="en-US" smtClean="0"/>
              <a:t>9/27/2024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15F6F1-AE31-4F6B-8568-EB55E7E270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481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78131-4D0C-C592-D96B-822ACD07C3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20240" y="1325880"/>
            <a:ext cx="34930080" cy="1371600"/>
          </a:xfrm>
        </p:spPr>
        <p:txBody>
          <a:bodyPr>
            <a:noAutofit/>
          </a:bodyPr>
          <a:lstStyle/>
          <a:p>
            <a:pPr algn="l"/>
            <a:r>
              <a:rPr lang="en-US" sz="12000" dirty="0">
                <a:solidFill>
                  <a:schemeClr val="bg1"/>
                </a:solidFill>
                <a:latin typeface="Avenir Next LT Pro" panose="020B0504020202020204" pitchFamily="34" charset="0"/>
              </a:rPr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DAA62E-3DE2-05EF-90E8-88B2AB531A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20240" y="3044191"/>
            <a:ext cx="34930080" cy="796289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US" dirty="0">
                <a:solidFill>
                  <a:schemeClr val="bg1"/>
                </a:solidFill>
                <a:latin typeface="Avenir Next LT Pro" panose="020B05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796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2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Avenir Next LT Pro</vt:lpstr>
      <vt:lpstr>Office Theme</vt:lpstr>
      <vt:lpstr> </vt:lpstr>
    </vt:vector>
  </TitlesOfParts>
  <Company>Minot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Krueger, Cole</dc:creator>
  <cp:lastModifiedBy>Pierson, Tiffany</cp:lastModifiedBy>
  <cp:revision>1</cp:revision>
  <dcterms:created xsi:type="dcterms:W3CDTF">2024-09-23T19:52:32Z</dcterms:created>
  <dcterms:modified xsi:type="dcterms:W3CDTF">2024-09-27T16:06:03Z</dcterms:modified>
</cp:coreProperties>
</file>