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2" d="100"/>
          <a:sy n="22" d="100"/>
        </p:scale>
        <p:origin x="3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son, Tiffany" userId="05435b49-8452-4350-b144-2a2c300682da" providerId="ADAL" clId="{C95643A1-BF20-4DF8-820D-DDB161E244C1}"/>
    <pc:docChg chg="modSld">
      <pc:chgData name="Pierson, Tiffany" userId="05435b49-8452-4350-b144-2a2c300682da" providerId="ADAL" clId="{C95643A1-BF20-4DF8-820D-DDB161E244C1}" dt="2024-09-27T16:07:59.532" v="1" actId="20577"/>
      <pc:docMkLst>
        <pc:docMk/>
      </pc:docMkLst>
      <pc:sldChg chg="modSp mod">
        <pc:chgData name="Pierson, Tiffany" userId="05435b49-8452-4350-b144-2a2c300682da" providerId="ADAL" clId="{C95643A1-BF20-4DF8-820D-DDB161E244C1}" dt="2024-09-27T16:07:59.532" v="1" actId="20577"/>
        <pc:sldMkLst>
          <pc:docMk/>
          <pc:sldMk cId="703255856" sldId="256"/>
        </pc:sldMkLst>
        <pc:spChg chg="mod">
          <ac:chgData name="Pierson, Tiffany" userId="05435b49-8452-4350-b144-2a2c300682da" providerId="ADAL" clId="{C95643A1-BF20-4DF8-820D-DDB161E244C1}" dt="2024-09-27T16:07:58.684" v="0" actId="20577"/>
          <ac:spMkLst>
            <pc:docMk/>
            <pc:sldMk cId="703255856" sldId="256"/>
            <ac:spMk id="2" creationId="{5B29B675-8B78-50C2-A220-8DD18B8F6ED8}"/>
          </ac:spMkLst>
        </pc:spChg>
        <pc:spChg chg="mod">
          <ac:chgData name="Pierson, Tiffany" userId="05435b49-8452-4350-b144-2a2c300682da" providerId="ADAL" clId="{C95643A1-BF20-4DF8-820D-DDB161E244C1}" dt="2024-09-27T16:07:59.532" v="1" actId="20577"/>
          <ac:spMkLst>
            <pc:docMk/>
            <pc:sldMk cId="703255856" sldId="256"/>
            <ac:spMk id="3" creationId="{D416F72F-3055-6DAB-AAF9-8A5F5B733D97}"/>
          </ac:spMkLst>
        </pc:spChg>
      </pc:sldChg>
    </pc:docChg>
  </pc:docChgLst>
  <pc:docChgLst>
    <pc:chgData name="Krueger, Cole" userId="0f2e7536-3ac5-449f-b6fe-1df9f70cfed4" providerId="ADAL" clId="{F96A31F0-AE2D-450E-A089-A3FA1B57DE3D}"/>
    <pc:docChg chg="modSld modMainMaster">
      <pc:chgData name="Krueger, Cole" userId="0f2e7536-3ac5-449f-b6fe-1df9f70cfed4" providerId="ADAL" clId="{F96A31F0-AE2D-450E-A089-A3FA1B57DE3D}" dt="2024-09-23T19:51:12.625" v="70" actId="2711"/>
      <pc:docMkLst>
        <pc:docMk/>
      </pc:docMkLst>
      <pc:sldChg chg="modSp mod setBg">
        <pc:chgData name="Krueger, Cole" userId="0f2e7536-3ac5-449f-b6fe-1df9f70cfed4" providerId="ADAL" clId="{F96A31F0-AE2D-450E-A089-A3FA1B57DE3D}" dt="2024-09-23T19:51:12.625" v="70" actId="2711"/>
        <pc:sldMkLst>
          <pc:docMk/>
          <pc:sldMk cId="703255856" sldId="256"/>
        </pc:sldMkLst>
        <pc:spChg chg="mod">
          <ac:chgData name="Krueger, Cole" userId="0f2e7536-3ac5-449f-b6fe-1df9f70cfed4" providerId="ADAL" clId="{F96A31F0-AE2D-450E-A089-A3FA1B57DE3D}" dt="2024-09-23T19:51:07.399" v="69" actId="207"/>
          <ac:spMkLst>
            <pc:docMk/>
            <pc:sldMk cId="703255856" sldId="256"/>
            <ac:spMk id="2" creationId="{5B29B675-8B78-50C2-A220-8DD18B8F6ED8}"/>
          </ac:spMkLst>
        </pc:spChg>
        <pc:spChg chg="mod">
          <ac:chgData name="Krueger, Cole" userId="0f2e7536-3ac5-449f-b6fe-1df9f70cfed4" providerId="ADAL" clId="{F96A31F0-AE2D-450E-A089-A3FA1B57DE3D}" dt="2024-09-23T19:51:12.625" v="70" actId="2711"/>
          <ac:spMkLst>
            <pc:docMk/>
            <pc:sldMk cId="703255856" sldId="256"/>
            <ac:spMk id="3" creationId="{D416F72F-3055-6DAB-AAF9-8A5F5B733D97}"/>
          </ac:spMkLst>
        </pc:spChg>
      </pc:sldChg>
      <pc:sldMasterChg chg="modSp mod setBg modSldLayout">
        <pc:chgData name="Krueger, Cole" userId="0f2e7536-3ac5-449f-b6fe-1df9f70cfed4" providerId="ADAL" clId="{F96A31F0-AE2D-450E-A089-A3FA1B57DE3D}" dt="2024-09-23T19:40:39.653" v="67" actId="1076"/>
        <pc:sldMasterMkLst>
          <pc:docMk/>
          <pc:sldMasterMk cId="4142079468" sldId="2147483660"/>
        </pc:sldMasterMkLst>
        <pc:spChg chg="mod">
          <ac:chgData name="Krueger, Cole" userId="0f2e7536-3ac5-449f-b6fe-1df9f70cfed4" providerId="ADAL" clId="{F96A31F0-AE2D-450E-A089-A3FA1B57DE3D}" dt="2024-09-23T19:40:03.159" v="62" actId="2711"/>
          <ac:spMkLst>
            <pc:docMk/>
            <pc:sldMasterMk cId="4142079468" sldId="2147483660"/>
            <ac:spMk id="2" creationId="{00000000-0000-0000-0000-000000000000}"/>
          </ac:spMkLst>
        </pc:spChg>
        <pc:spChg chg="mod">
          <ac:chgData name="Krueger, Cole" userId="0f2e7536-3ac5-449f-b6fe-1df9f70cfed4" providerId="ADAL" clId="{F96A31F0-AE2D-450E-A089-A3FA1B57DE3D}" dt="2024-09-23T19:40:39.653" v="67" actId="1076"/>
          <ac:spMkLst>
            <pc:docMk/>
            <pc:sldMasterMk cId="4142079468" sldId="2147483660"/>
            <ac:spMk id="3" creationId="{00000000-0000-0000-0000-000000000000}"/>
          </ac:spMkLst>
        </pc:sp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1390692792" sldId="2147483661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2442552998" sldId="2147483662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1035593060" sldId="2147483663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2543899770" sldId="2147483664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952488557" sldId="2147483665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3803463115" sldId="2147483666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1871882439" sldId="2147483667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3671473157" sldId="2147483668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2369941557" sldId="2147483669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3169575788" sldId="2147483670"/>
          </pc:sldLayoutMkLst>
        </pc:sldLayoutChg>
        <pc:sldLayoutChg chg="setBg">
          <pc:chgData name="Krueger, Cole" userId="0f2e7536-3ac5-449f-b6fe-1df9f70cfed4" providerId="ADAL" clId="{F96A31F0-AE2D-450E-A089-A3FA1B57DE3D}" dt="2024-09-23T19:36:34.086" v="0"/>
          <pc:sldLayoutMkLst>
            <pc:docMk/>
            <pc:sldMasterMk cId="4142079468" sldId="2147483660"/>
            <pc:sldLayoutMk cId="4215153398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9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7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5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82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9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99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8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63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8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7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203D2B03-BD95-4446-B8AA-94A94B5C5CA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BFAD817F-4C3A-4F12-972D-30AAF6EB3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921334"/>
            <a:ext cx="15740149" cy="1516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2645523"/>
            <a:ext cx="15740149" cy="101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207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0" indent="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None/>
        <a:defRPr sz="672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9B675-8B78-50C2-A220-8DD18B8F6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8720"/>
            <a:ext cx="15361920" cy="146304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+mj-lt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6F72F-3055-6DAB-AAF9-8A5F5B733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71800"/>
            <a:ext cx="15361920" cy="6400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+mn-lt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325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SU Avenir Nex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ec37a091-b9a6-47e5-98d0-903d4a419203}" enabled="0" method="" siteId="{ec37a091-b9a6-47e5-98d0-903d4a41920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Office Theme</vt:lpstr>
      <vt:lpstr> </vt:lpstr>
    </vt:vector>
  </TitlesOfParts>
  <Company>Minot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Krueger, Cole</dc:creator>
  <cp:lastModifiedBy>Pierson, Tiffany</cp:lastModifiedBy>
  <cp:revision>1</cp:revision>
  <dcterms:created xsi:type="dcterms:W3CDTF">2024-09-23T19:31:35Z</dcterms:created>
  <dcterms:modified xsi:type="dcterms:W3CDTF">2024-09-27T16:08:05Z</dcterms:modified>
</cp:coreProperties>
</file>