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63" r:id="rId3"/>
    <p:sldId id="266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AA724-6D96-42C7-ABF8-C627AA7613B2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77F05-CC82-4827-91C4-AAFCCB232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1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F77F05-CC82-4827-91C4-AAFCCB232E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5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70025-8C75-D29B-75FB-29E137B04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0D1B39-30A6-A10D-0F40-80F599ECE5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3BDC9-CC79-79A6-4D0E-4CE94B90C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CDA10-5AEA-2E65-CCD9-FB91ED0EC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F77F05-CC82-4827-91C4-AAFCCB232E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7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DCCF-F88C-0B86-461D-6AAB78738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7DAD3-FA99-9AD9-B5CF-ABC39917E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1AD67-CAF4-D0C7-347C-87BAC3756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2A359-AC39-5C7F-9BBB-7E914C79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16CF5-0B81-F45A-4D0F-0973395A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7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629D-37D3-1B3E-9CDF-43BEEF08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8403A-0E6F-A03E-EABB-5D94AFDE6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AA8A9-678A-6230-F10C-64FB82E9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616CE-E572-D2AF-CB2B-47D05D467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95ACC-9366-25EA-084C-41FDC6E7B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4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5C9AD4-74FE-B3B8-F63B-D92E3540A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6F0080-BDE3-7270-1DA9-E18F24E83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DC233-F0C5-199A-DA3D-4216ABAE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90E10-4FB9-AE45-59A8-351D4B067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54F9D-463D-076D-CC81-51AC5CE67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06E97-DD58-B9B8-0747-3BA5D47C2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01FF-D975-65C6-1D05-7F45D37D9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7D535-CC9C-6D70-A82F-DB44438C1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3DC90-76DE-BDC7-21A6-3F5F120E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BFF5F-F00A-212D-10ED-F53B3730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5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AAB7D-1633-6B98-63DC-3D5696385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87C74-5440-9A10-4FA5-6D490BF57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3F3D8-7098-27EB-E23A-57AC72AA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F76C4-80F9-E7E0-41E5-184510BD5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9EFE4-5251-1C8B-A455-0DEFEF48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A9015-B8DB-DB0D-0521-44301EC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378B0-947C-2717-CD5B-1EA729D33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BFAE2-8E8D-A4CF-131D-93EC8F352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49B01-8638-D9ED-C92C-7E86DD0C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D753B8-D023-87D8-8DC9-4597EE26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B9AB4-EACE-55AA-F2A6-F6D9678B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9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74521-C280-3779-4116-4B6FCE0F7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9B6C6-901F-FA93-D90E-C8DE307CC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F59CE-748E-7BA9-F844-ED2ED378E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BC59CA-F991-FE43-93A0-F9B4DBA5F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75970-FC4D-6AE5-BA68-BE7A429D2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86C998-0AE0-86FD-75AB-B7A596731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EDE3C2-67F5-4E46-AFD5-535DF28A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CDD01-3AF8-9889-1079-4FB022F1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4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4024-7C20-E40B-142A-B7FA0F65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320EFA-4BAD-C16D-456E-C071CD2B7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3200F-DEBD-3475-A7CD-5A5CB040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0479AC-A592-443B-ECD4-A6820294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5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21BB68-1B75-7F7F-9C05-57108296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F8AC47-45C3-2C86-7567-25C1C62C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0131E-B4B5-3F5A-8965-F2E0DA645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5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474F2-FFD9-1771-C43B-A51138D83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BC427-844B-AC9D-5F5A-973E0E39A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4AEAA-587F-C70D-5757-576864E2A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1C4EE-6B5F-DFCE-ED91-50D859D2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12996-700E-487B-F6EA-81C49D469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FD278-C256-C2A7-DF32-5E11E0F19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7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816-6C96-5AE2-9C64-854458B5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A5E92D-21C7-6761-07D2-84F97F7A4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F2445-AAAB-EE05-0C57-8BE0E2FFA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F5B10-6970-635B-4CA4-CAA655359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C0369-47D7-F666-E6B0-CA362197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85882-8FA7-0BD4-EDFF-BD3EDBF8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1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37B1E6-8695-2E5A-57CF-9309189C1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FF196-5DBD-E3D2-8D23-474DE05EF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5D4C6-4D66-06E1-52C1-52948C3C8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293652-B27E-4D74-ACC3-0D8FA00ED61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1AA5E-B33C-3734-91E1-FC6C4AAD2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7179D-552C-FB7F-A8FF-D7EDCEA15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123B26-F3D2-4504-99A0-32E774E1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1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tmp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tmp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023FC55-F5F0-B608-044F-C895CDFE5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13" y="365125"/>
            <a:ext cx="8875776" cy="1325563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RNL Satisfaction Priorities Survey Results</a:t>
            </a:r>
            <a:br>
              <a:rPr lang="en-US" sz="3600" b="1" dirty="0"/>
            </a:br>
            <a:r>
              <a:rPr lang="en-US" sz="2700" dirty="0"/>
              <a:t>Student Satisfaction Inventory</a:t>
            </a:r>
          </a:p>
        </p:txBody>
      </p:sp>
      <p:pic>
        <p:nvPicPr>
          <p:cNvPr id="7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5431936-209E-4850-BEBC-C1493475C6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"/>
          <a:stretch/>
        </p:blipFill>
        <p:spPr>
          <a:xfrm>
            <a:off x="2069529" y="1727012"/>
            <a:ext cx="9783836" cy="4090126"/>
          </a:xfrm>
        </p:spPr>
      </p:pic>
      <p:pic>
        <p:nvPicPr>
          <p:cNvPr id="9" name="Picture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D6AB756-F859-F25D-3BC2-AC2A4D11E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"/>
          <a:stretch/>
        </p:blipFill>
        <p:spPr>
          <a:xfrm>
            <a:off x="1778857" y="1709738"/>
            <a:ext cx="10232167" cy="428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0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AECAE-4EC3-FB7F-580B-9D4596A92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RNL Satisfaction Priorities Survey Results</a:t>
            </a:r>
            <a:br>
              <a:rPr lang="en-US" sz="3600" b="1" dirty="0"/>
            </a:br>
            <a:r>
              <a:rPr lang="en-US" sz="2400" dirty="0"/>
              <a:t>Student Satisfaction Inventory</a:t>
            </a:r>
          </a:p>
        </p:txBody>
      </p:sp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E136312-666A-BCC1-1C93-33C58B966B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7287"/>
            <a:ext cx="12192000" cy="2643573"/>
          </a:xfrm>
          <a:prstGeom prst="rect">
            <a:avLst/>
          </a:prstGeom>
        </p:spPr>
      </p:pic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31222DF-D4F2-41D8-68F8-37F5F55AAB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2482"/>
            <a:ext cx="12192000" cy="3495885"/>
          </a:xfrm>
          <a:prstGeom prst="rect">
            <a:avLst/>
          </a:prstGeom>
        </p:spPr>
      </p:pic>
      <p:pic>
        <p:nvPicPr>
          <p:cNvPr id="16" name="Picture 15" descr="A close up of a text&#10;&#10;AI-generated content may be incorrect.">
            <a:extLst>
              <a:ext uri="{FF2B5EF4-FFF2-40B4-BE49-F238E27FC236}">
                <a16:creationId xmlns:a16="http://schemas.microsoft.com/office/drawing/2014/main" id="{3CE84389-241C-9C41-8DD9-8424CAFD67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96"/>
          <a:stretch/>
        </p:blipFill>
        <p:spPr>
          <a:xfrm>
            <a:off x="0" y="5064627"/>
            <a:ext cx="12192000" cy="112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36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8CE8D9-5E17-644D-9E92-3E51A96E8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C8DB98-7481-64CF-4A0F-46941D1A4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913" y="365125"/>
            <a:ext cx="8875776" cy="1325563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RNL Satisfaction Priorities Survey Results</a:t>
            </a:r>
            <a:br>
              <a:rPr lang="en-US" sz="3600" b="1" dirty="0"/>
            </a:br>
            <a:r>
              <a:rPr lang="en-US" sz="2700" dirty="0"/>
              <a:t>Priorities Survey for Online Learners</a:t>
            </a:r>
          </a:p>
        </p:txBody>
      </p:sp>
      <p:pic>
        <p:nvPicPr>
          <p:cNvPr id="7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85BB79F-F1B2-0ABD-C3AD-16B4B57021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"/>
          <a:stretch/>
        </p:blipFill>
        <p:spPr>
          <a:xfrm>
            <a:off x="2069529" y="1727012"/>
            <a:ext cx="9783836" cy="4090126"/>
          </a:xfrm>
        </p:spPr>
      </p:pic>
    </p:spTree>
    <p:extLst>
      <p:ext uri="{BB962C8B-B14F-4D97-AF65-F5344CB8AC3E}">
        <p14:creationId xmlns:p14="http://schemas.microsoft.com/office/powerpoint/2010/main" val="128086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F540C2-C036-0640-AB23-FD53F6438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BFE6C-FF71-E733-1CC6-5AD7D317E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RNL Satisfaction Priorities Survey Results</a:t>
            </a:r>
            <a:br>
              <a:rPr lang="en-US" sz="3600" b="1" dirty="0"/>
            </a:br>
            <a:r>
              <a:rPr lang="en-US" sz="2400" dirty="0"/>
              <a:t>Priorities Survey for Online Learners</a:t>
            </a:r>
          </a:p>
        </p:txBody>
      </p:sp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68CBA2C-A237-30E6-FFE2-38545369CD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7287"/>
            <a:ext cx="12192000" cy="2643573"/>
          </a:xfrm>
          <a:prstGeom prst="rect">
            <a:avLst/>
          </a:prstGeom>
        </p:spPr>
      </p:pic>
      <p:pic>
        <p:nvPicPr>
          <p:cNvPr id="12" name="Picture 1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24057B6D-2E5B-A317-7D51-27481EA03C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5" b="4105"/>
          <a:stretch/>
        </p:blipFill>
        <p:spPr>
          <a:xfrm>
            <a:off x="9728" y="4350175"/>
            <a:ext cx="12192000" cy="182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5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SU Colors">
      <a:dk1>
        <a:sysClr val="windowText" lastClr="000000"/>
      </a:dk1>
      <a:lt1>
        <a:sysClr val="window" lastClr="FFFFFF"/>
      </a:lt1>
      <a:dk2>
        <a:srgbClr val="CF202F"/>
      </a:dk2>
      <a:lt2>
        <a:srgbClr val="88D3E6"/>
      </a:lt2>
      <a:accent1>
        <a:srgbClr val="88D3E6"/>
      </a:accent1>
      <a:accent2>
        <a:srgbClr val="5B6770"/>
      </a:accent2>
      <a:accent3>
        <a:srgbClr val="046A38"/>
      </a:accent3>
      <a:accent4>
        <a:srgbClr val="88D3E6"/>
      </a:accent4>
      <a:accent5>
        <a:srgbClr val="5B6770"/>
      </a:accent5>
      <a:accent6>
        <a:srgbClr val="046A38"/>
      </a:accent6>
      <a:hlink>
        <a:srgbClr val="CF202F"/>
      </a:hlink>
      <a:folHlink>
        <a:srgbClr val="CF202F"/>
      </a:folHlink>
    </a:clrScheme>
    <a:fontScheme name="MSU Avenir Nex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42</Words>
  <Application>Microsoft Office PowerPoint</Application>
  <PresentationFormat>Widescreen</PresentationFormat>
  <Paragraphs>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Avenir Next LT Pro</vt:lpstr>
      <vt:lpstr>Office Theme</vt:lpstr>
      <vt:lpstr>RNL Satisfaction Priorities Survey Results Student Satisfaction Inventory</vt:lpstr>
      <vt:lpstr>RNL Satisfaction Priorities Survey Results Student Satisfaction Inventory</vt:lpstr>
      <vt:lpstr>RNL Satisfaction Priorities Survey Results Priorities Survey for Online Learners</vt:lpstr>
      <vt:lpstr>RNL Satisfaction Priorities Survey Results Priorities Survey for Online Learners</vt:lpstr>
    </vt:vector>
  </TitlesOfParts>
  <Company>Minot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Krueger, Cole</dc:creator>
  <cp:lastModifiedBy>Olson, Cari</cp:lastModifiedBy>
  <cp:revision>4</cp:revision>
  <dcterms:created xsi:type="dcterms:W3CDTF">2024-05-31T20:56:52Z</dcterms:created>
  <dcterms:modified xsi:type="dcterms:W3CDTF">2025-04-07T13:31:28Z</dcterms:modified>
</cp:coreProperties>
</file>