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78" r:id="rId7"/>
    <p:sldId id="287" r:id="rId8"/>
    <p:sldId id="258" r:id="rId9"/>
    <p:sldId id="281" r:id="rId10"/>
    <p:sldId id="280" r:id="rId11"/>
    <p:sldId id="28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976B4-849B-44A3-A323-24A9450900A2}" v="16" dt="2024-08-07T18:39:11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55" autoAdjust="0"/>
  </p:normalViewPr>
  <p:slideViewPr>
    <p:cSldViewPr snapToGrid="0">
      <p:cViewPr varScale="1">
        <p:scale>
          <a:sx n="65" d="100"/>
          <a:sy n="65" d="100"/>
        </p:scale>
        <p:origin x="1086" y="72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ons, Celeste" userId="b5640b4c-53bf-41bd-8ad1-cfce7aa16f0f" providerId="ADAL" clId="{1C2976B4-849B-44A3-A323-24A9450900A2}"/>
    <pc:docChg chg="undo custSel addSld delSld modSld">
      <pc:chgData name="Simmons, Celeste" userId="b5640b4c-53bf-41bd-8ad1-cfce7aa16f0f" providerId="ADAL" clId="{1C2976B4-849B-44A3-A323-24A9450900A2}" dt="2024-08-07T18:38:56.901" v="775"/>
      <pc:docMkLst>
        <pc:docMk/>
      </pc:docMkLst>
      <pc:sldChg chg="modSp mod">
        <pc:chgData name="Simmons, Celeste" userId="b5640b4c-53bf-41bd-8ad1-cfce7aa16f0f" providerId="ADAL" clId="{1C2976B4-849B-44A3-A323-24A9450900A2}" dt="2024-08-07T18:08:49.909" v="745" actId="14100"/>
        <pc:sldMkLst>
          <pc:docMk/>
          <pc:sldMk cId="1713219598" sldId="257"/>
        </pc:sldMkLst>
        <pc:spChg chg="mod">
          <ac:chgData name="Simmons, Celeste" userId="b5640b4c-53bf-41bd-8ad1-cfce7aa16f0f" providerId="ADAL" clId="{1C2976B4-849B-44A3-A323-24A9450900A2}" dt="2024-08-07T18:08:49.909" v="745" actId="14100"/>
          <ac:spMkLst>
            <pc:docMk/>
            <pc:sldMk cId="1713219598" sldId="257"/>
            <ac:spMk id="3" creationId="{5671D7E5-EF66-4BCD-8DAA-E9061157F0BE}"/>
          </ac:spMkLst>
        </pc:spChg>
      </pc:sldChg>
      <pc:sldChg chg="modSp mod">
        <pc:chgData name="Simmons, Celeste" userId="b5640b4c-53bf-41bd-8ad1-cfce7aa16f0f" providerId="ADAL" clId="{1C2976B4-849B-44A3-A323-24A9450900A2}" dt="2024-08-07T18:11:47.158" v="773" actId="14100"/>
        <pc:sldMkLst>
          <pc:docMk/>
          <pc:sldMk cId="3571516367" sldId="258"/>
        </pc:sldMkLst>
        <pc:spChg chg="mod">
          <ac:chgData name="Simmons, Celeste" userId="b5640b4c-53bf-41bd-8ad1-cfce7aa16f0f" providerId="ADAL" clId="{1C2976B4-849B-44A3-A323-24A9450900A2}" dt="2024-08-07T18:11:33.674" v="769" actId="14100"/>
          <ac:spMkLst>
            <pc:docMk/>
            <pc:sldMk cId="3571516367" sldId="258"/>
            <ac:spMk id="2" creationId="{0A32731C-311B-46F7-A865-6C3AF6B09A47}"/>
          </ac:spMkLst>
        </pc:spChg>
        <pc:spChg chg="mod">
          <ac:chgData name="Simmons, Celeste" userId="b5640b4c-53bf-41bd-8ad1-cfce7aa16f0f" providerId="ADAL" clId="{1C2976B4-849B-44A3-A323-24A9450900A2}" dt="2024-08-07T18:11:47.158" v="773" actId="14100"/>
          <ac:spMkLst>
            <pc:docMk/>
            <pc:sldMk cId="3571516367" sldId="258"/>
            <ac:spMk id="3" creationId="{9D5232F9-FD00-464A-9F17-619C91AEF8F3}"/>
          </ac:spMkLst>
        </pc:spChg>
      </pc:sldChg>
      <pc:sldChg chg="del">
        <pc:chgData name="Simmons, Celeste" userId="b5640b4c-53bf-41bd-8ad1-cfce7aa16f0f" providerId="ADAL" clId="{1C2976B4-849B-44A3-A323-24A9450900A2}" dt="2024-08-07T17:55:59.593" v="600" actId="2696"/>
        <pc:sldMkLst>
          <pc:docMk/>
          <pc:sldMk cId="1742861620" sldId="266"/>
        </pc:sldMkLst>
      </pc:sldChg>
      <pc:sldChg chg="modSp mod">
        <pc:chgData name="Simmons, Celeste" userId="b5640b4c-53bf-41bd-8ad1-cfce7aa16f0f" providerId="ADAL" clId="{1C2976B4-849B-44A3-A323-24A9450900A2}" dt="2024-08-07T17:57:00.219" v="667" actId="207"/>
        <pc:sldMkLst>
          <pc:docMk/>
          <pc:sldMk cId="1969787568" sldId="271"/>
        </pc:sldMkLst>
        <pc:spChg chg="mod">
          <ac:chgData name="Simmons, Celeste" userId="b5640b4c-53bf-41bd-8ad1-cfce7aa16f0f" providerId="ADAL" clId="{1C2976B4-849B-44A3-A323-24A9450900A2}" dt="2024-08-07T17:57:00.219" v="667" actId="207"/>
          <ac:spMkLst>
            <pc:docMk/>
            <pc:sldMk cId="1969787568" sldId="271"/>
            <ac:spMk id="3" creationId="{AF64C29E-DF30-4DC6-AB95-2016F9A703B6}"/>
          </ac:spMkLst>
        </pc:spChg>
      </pc:sldChg>
      <pc:sldChg chg="addSp modSp mod">
        <pc:chgData name="Simmons, Celeste" userId="b5640b4c-53bf-41bd-8ad1-cfce7aa16f0f" providerId="ADAL" clId="{1C2976B4-849B-44A3-A323-24A9450900A2}" dt="2024-08-07T18:10:01.168" v="753" actId="1076"/>
        <pc:sldMkLst>
          <pc:docMk/>
          <pc:sldMk cId="608796113" sldId="278"/>
        </pc:sldMkLst>
        <pc:spChg chg="mod">
          <ac:chgData name="Simmons, Celeste" userId="b5640b4c-53bf-41bd-8ad1-cfce7aa16f0f" providerId="ADAL" clId="{1C2976B4-849B-44A3-A323-24A9450900A2}" dt="2024-08-07T18:09:42.837" v="750" actId="14100"/>
          <ac:spMkLst>
            <pc:docMk/>
            <pc:sldMk cId="608796113" sldId="278"/>
            <ac:spMk id="2" creationId="{9528DBD1-DB29-D44F-FD5A-3071BB37EF37}"/>
          </ac:spMkLst>
        </pc:spChg>
        <pc:picChg chg="add mod">
          <ac:chgData name="Simmons, Celeste" userId="b5640b4c-53bf-41bd-8ad1-cfce7aa16f0f" providerId="ADAL" clId="{1C2976B4-849B-44A3-A323-24A9450900A2}" dt="2024-08-07T18:10:01.168" v="753" actId="1076"/>
          <ac:picMkLst>
            <pc:docMk/>
            <pc:sldMk cId="608796113" sldId="278"/>
            <ac:picMk id="3" creationId="{C1695BBB-AA61-F4C2-CB3D-7503EB6C3A98}"/>
          </ac:picMkLst>
        </pc:picChg>
      </pc:sldChg>
      <pc:sldChg chg="addSp modSp mod">
        <pc:chgData name="Simmons, Celeste" userId="b5640b4c-53bf-41bd-8ad1-cfce7aa16f0f" providerId="ADAL" clId="{1C2976B4-849B-44A3-A323-24A9450900A2}" dt="2024-08-07T17:50:59.663" v="580" actId="20577"/>
        <pc:sldMkLst>
          <pc:docMk/>
          <pc:sldMk cId="334696707" sldId="280"/>
        </pc:sldMkLst>
        <pc:spChg chg="mod">
          <ac:chgData name="Simmons, Celeste" userId="b5640b4c-53bf-41bd-8ad1-cfce7aa16f0f" providerId="ADAL" clId="{1C2976B4-849B-44A3-A323-24A9450900A2}" dt="2024-08-07T17:49:06.405" v="481" actId="14100"/>
          <ac:spMkLst>
            <pc:docMk/>
            <pc:sldMk cId="334696707" sldId="280"/>
            <ac:spMk id="2" creationId="{566C97BE-403B-122E-90D1-2788978A0B6F}"/>
          </ac:spMkLst>
        </pc:spChg>
        <pc:spChg chg="add mod">
          <ac:chgData name="Simmons, Celeste" userId="b5640b4c-53bf-41bd-8ad1-cfce7aa16f0f" providerId="ADAL" clId="{1C2976B4-849B-44A3-A323-24A9450900A2}" dt="2024-08-07T17:50:59.663" v="580" actId="20577"/>
          <ac:spMkLst>
            <pc:docMk/>
            <pc:sldMk cId="334696707" sldId="280"/>
            <ac:spMk id="3" creationId="{7D2C7B69-9FC5-7111-5446-82D95F426838}"/>
          </ac:spMkLst>
        </pc:spChg>
        <pc:spChg chg="add mod">
          <ac:chgData name="Simmons, Celeste" userId="b5640b4c-53bf-41bd-8ad1-cfce7aa16f0f" providerId="ADAL" clId="{1C2976B4-849B-44A3-A323-24A9450900A2}" dt="2024-08-07T17:50:52.682" v="569" actId="255"/>
          <ac:spMkLst>
            <pc:docMk/>
            <pc:sldMk cId="334696707" sldId="280"/>
            <ac:spMk id="4" creationId="{4E346071-F27A-4F5C-E08D-9800514C3BD0}"/>
          </ac:spMkLst>
        </pc:spChg>
      </pc:sldChg>
      <pc:sldChg chg="addSp delSp modSp mod">
        <pc:chgData name="Simmons, Celeste" userId="b5640b4c-53bf-41bd-8ad1-cfce7aa16f0f" providerId="ADAL" clId="{1C2976B4-849B-44A3-A323-24A9450900A2}" dt="2024-08-07T18:38:56.901" v="775"/>
        <pc:sldMkLst>
          <pc:docMk/>
          <pc:sldMk cId="103458723" sldId="281"/>
        </pc:sldMkLst>
        <pc:spChg chg="mod">
          <ac:chgData name="Simmons, Celeste" userId="b5640b4c-53bf-41bd-8ad1-cfce7aa16f0f" providerId="ADAL" clId="{1C2976B4-849B-44A3-A323-24A9450900A2}" dt="2024-08-07T17:39:29.100" v="190" actId="6549"/>
          <ac:spMkLst>
            <pc:docMk/>
            <pc:sldMk cId="103458723" sldId="281"/>
            <ac:spMk id="2" creationId="{A95E2E6A-35EC-1B8E-0FD7-8C67870ACA64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3" creationId="{3AEDB88A-224F-8A01-C6D0-7333FED0D74E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4" creationId="{9C6D785C-DACC-D9C0-0C70-794E916D67DF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5" creationId="{1B7053B6-F549-2142-F0F8-266D13C38FD5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6" creationId="{6D12AB50-1354-5026-FFCA-116CC9A0F33B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7" creationId="{47437A21-1BB7-C02E-EA0F-381269FC1D31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9" creationId="{05096E88-6996-23A9-105A-32FC1A1192B3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0" creationId="{E57E7B28-066F-FA51-E8CD-ECF4257903E9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1" creationId="{7B7765C8-FA7F-6EBA-0489-47C5C79C32EC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2" creationId="{338CC7B5-35B9-D224-32D0-4064F69D4F76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3" creationId="{A6CE9525-B9C2-30F3-CE5A-2BEC74EE8069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4" creationId="{C58C6C1C-CA40-2B3F-FBC2-84DEA51AEE24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5" creationId="{0FF2B62D-EE72-EA88-A8EA-4636B990BA11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6" creationId="{48C9CFF9-C793-EEA1-2547-7FFEAFA23635}"/>
          </ac:spMkLst>
        </pc:spChg>
        <pc:spChg chg="add mod">
          <ac:chgData name="Simmons, Celeste" userId="b5640b4c-53bf-41bd-8ad1-cfce7aa16f0f" providerId="ADAL" clId="{1C2976B4-849B-44A3-A323-24A9450900A2}" dt="2024-08-07T17:39:52.273" v="194" actId="20577"/>
          <ac:spMkLst>
            <pc:docMk/>
            <pc:sldMk cId="103458723" sldId="281"/>
            <ac:spMk id="17" creationId="{B950BA11-8608-82EC-7964-D22565603A90}"/>
          </ac:spMkLst>
        </pc:spChg>
        <pc:spChg chg="add mod">
          <ac:chgData name="Simmons, Celeste" userId="b5640b4c-53bf-41bd-8ad1-cfce7aa16f0f" providerId="ADAL" clId="{1C2976B4-849B-44A3-A323-24A9450900A2}" dt="2024-08-07T17:42:20.720" v="405" actId="1076"/>
          <ac:spMkLst>
            <pc:docMk/>
            <pc:sldMk cId="103458723" sldId="281"/>
            <ac:spMk id="18" creationId="{7434EA43-10D1-2CC8-6BB0-EE5776C80AD9}"/>
          </ac:spMkLst>
        </pc:spChg>
        <pc:spChg chg="add mod">
          <ac:chgData name="Simmons, Celeste" userId="b5640b4c-53bf-41bd-8ad1-cfce7aa16f0f" providerId="ADAL" clId="{1C2976B4-849B-44A3-A323-24A9450900A2}" dt="2024-08-07T18:38:56.901" v="775"/>
          <ac:spMkLst>
            <pc:docMk/>
            <pc:sldMk cId="103458723" sldId="281"/>
            <ac:spMk id="19" creationId="{8CAB5D8D-2409-CB43-70F7-9AF3C155EFBD}"/>
          </ac:spMkLst>
        </pc:sp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49" creationId="{CCB334EB-1323-6EAE-EE3A-9D0C79A8B9D1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0" creationId="{408B6D98-304F-87CA-ACB0-307E0D2D0580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1" creationId="{2087C614-E64C-4CEB-D2EC-B223EF55E37E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2" creationId="{EBFDEDDC-3126-15E1-3E4A-5893592302EE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3" creationId="{8E7BFD5E-29D8-3375-D779-1CFBC8D77894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4" creationId="{876D62F1-22AC-0A25-5961-F4DB0D29F344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5" creationId="{C3CC744A-9AA5-3C08-9826-CE755DCC87C6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6" creationId="{94AE3CE6-19FE-8B17-A51F-E192BB3A7D77}"/>
          </ac:picMkLst>
        </pc:picChg>
        <pc:picChg chg="add del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7" creationId="{6A225948-30F8-FFA6-930A-3F4A18B4172E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8" creationId="{05376427-975E-D137-B380-8ACDE8BF5E18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9" creationId="{E1EEDBE4-A374-AC43-8217-5DA292CBFB51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60" creationId="{489A33AA-9141-E739-39B6-CB0488E73A30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61" creationId="{9562C74A-4CBC-C0BF-A14D-6629506278C9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62" creationId="{96F0006C-E53D-FF43-9EF6-8D229A1EE7AB}"/>
          </ac:picMkLst>
        </pc:picChg>
      </pc:sldChg>
      <pc:sldChg chg="delSp modSp del mod">
        <pc:chgData name="Simmons, Celeste" userId="b5640b4c-53bf-41bd-8ad1-cfce7aa16f0f" providerId="ADAL" clId="{1C2976B4-849B-44A3-A323-24A9450900A2}" dt="2024-08-07T17:58:38.428" v="672" actId="2696"/>
        <pc:sldMkLst>
          <pc:docMk/>
          <pc:sldMk cId="636929804" sldId="282"/>
        </pc:sldMkLst>
        <pc:spChg chg="mod">
          <ac:chgData name="Simmons, Celeste" userId="b5640b4c-53bf-41bd-8ad1-cfce7aa16f0f" providerId="ADAL" clId="{1C2976B4-849B-44A3-A323-24A9450900A2}" dt="2024-08-07T17:53:37.569" v="584" actId="20577"/>
          <ac:spMkLst>
            <pc:docMk/>
            <pc:sldMk cId="636929804" sldId="282"/>
            <ac:spMk id="2" creationId="{8B27D9B3-B64F-656A-0D99-161A6C0F518F}"/>
          </ac:spMkLst>
        </pc:spChg>
        <pc:spChg chg="del mod">
          <ac:chgData name="Simmons, Celeste" userId="b5640b4c-53bf-41bd-8ad1-cfce7aa16f0f" providerId="ADAL" clId="{1C2976B4-849B-44A3-A323-24A9450900A2}" dt="2024-08-07T17:55:21.682" v="596" actId="478"/>
          <ac:spMkLst>
            <pc:docMk/>
            <pc:sldMk cId="636929804" sldId="282"/>
            <ac:spMk id="13" creationId="{7E5B6E40-3A7D-ACF7-AA38-25977D322D81}"/>
          </ac:spMkLst>
        </pc:spChg>
        <pc:spChg chg="mod">
          <ac:chgData name="Simmons, Celeste" userId="b5640b4c-53bf-41bd-8ad1-cfce7aa16f0f" providerId="ADAL" clId="{1C2976B4-849B-44A3-A323-24A9450900A2}" dt="2024-08-07T17:57:12.746" v="668" actId="14100"/>
          <ac:spMkLst>
            <pc:docMk/>
            <pc:sldMk cId="636929804" sldId="282"/>
            <ac:spMk id="14" creationId="{5112969F-EB84-49D5-7100-1FB28870FB30}"/>
          </ac:spMkLst>
        </pc:spChg>
        <pc:spChg chg="mod">
          <ac:chgData name="Simmons, Celeste" userId="b5640b4c-53bf-41bd-8ad1-cfce7aa16f0f" providerId="ADAL" clId="{1C2976B4-849B-44A3-A323-24A9450900A2}" dt="2024-08-07T17:57:49.008" v="670" actId="14100"/>
          <ac:spMkLst>
            <pc:docMk/>
            <pc:sldMk cId="636929804" sldId="282"/>
            <ac:spMk id="15" creationId="{A536BD54-EFA1-25A2-9F04-4F22C36E2A5D}"/>
          </ac:spMkLst>
        </pc:spChg>
        <pc:spChg chg="mod">
          <ac:chgData name="Simmons, Celeste" userId="b5640b4c-53bf-41bd-8ad1-cfce7aa16f0f" providerId="ADAL" clId="{1C2976B4-849B-44A3-A323-24A9450900A2}" dt="2024-08-07T17:58:19.454" v="671" actId="14100"/>
          <ac:spMkLst>
            <pc:docMk/>
            <pc:sldMk cId="636929804" sldId="282"/>
            <ac:spMk id="36" creationId="{E71298F0-74F1-FECA-0F02-495F9A2EBA7B}"/>
          </ac:spMkLst>
        </pc:spChg>
      </pc:sldChg>
      <pc:sldChg chg="del">
        <pc:chgData name="Simmons, Celeste" userId="b5640b4c-53bf-41bd-8ad1-cfce7aa16f0f" providerId="ADAL" clId="{1C2976B4-849B-44A3-A323-24A9450900A2}" dt="2024-08-07T17:56:07.482" v="601" actId="2696"/>
        <pc:sldMkLst>
          <pc:docMk/>
          <pc:sldMk cId="1658164610" sldId="283"/>
        </pc:sldMkLst>
      </pc:sldChg>
      <pc:sldChg chg="del">
        <pc:chgData name="Simmons, Celeste" userId="b5640b4c-53bf-41bd-8ad1-cfce7aa16f0f" providerId="ADAL" clId="{1C2976B4-849B-44A3-A323-24A9450900A2}" dt="2024-08-07T17:56:18.786" v="602" actId="2696"/>
        <pc:sldMkLst>
          <pc:docMk/>
          <pc:sldMk cId="2403577982" sldId="284"/>
        </pc:sldMkLst>
      </pc:sldChg>
      <pc:sldChg chg="del">
        <pc:chgData name="Simmons, Celeste" userId="b5640b4c-53bf-41bd-8ad1-cfce7aa16f0f" providerId="ADAL" clId="{1C2976B4-849B-44A3-A323-24A9450900A2}" dt="2024-08-07T17:56:24.758" v="603" actId="2696"/>
        <pc:sldMkLst>
          <pc:docMk/>
          <pc:sldMk cId="2791821786" sldId="285"/>
        </pc:sldMkLst>
      </pc:sldChg>
      <pc:sldChg chg="addSp delSp modSp del mod">
        <pc:chgData name="Simmons, Celeste" userId="b5640b4c-53bf-41bd-8ad1-cfce7aa16f0f" providerId="ADAL" clId="{1C2976B4-849B-44A3-A323-24A9450900A2}" dt="2024-08-07T18:10:12.146" v="754" actId="2696"/>
        <pc:sldMkLst>
          <pc:docMk/>
          <pc:sldMk cId="1694902360" sldId="286"/>
        </pc:sldMkLst>
        <pc:spChg chg="add mod">
          <ac:chgData name="Simmons, Celeste" userId="b5640b4c-53bf-41bd-8ad1-cfce7aa16f0f" providerId="ADAL" clId="{1C2976B4-849B-44A3-A323-24A9450900A2}" dt="2024-08-07T18:09:48.254" v="751" actId="21"/>
          <ac:spMkLst>
            <pc:docMk/>
            <pc:sldMk cId="1694902360" sldId="286"/>
            <ac:spMk id="5" creationId="{87D87FCB-1DB9-8C98-5DE4-B36EDF83F25F}"/>
          </ac:spMkLst>
        </pc:spChg>
        <pc:picChg chg="del">
          <ac:chgData name="Simmons, Celeste" userId="b5640b4c-53bf-41bd-8ad1-cfce7aa16f0f" providerId="ADAL" clId="{1C2976B4-849B-44A3-A323-24A9450900A2}" dt="2024-08-07T18:09:48.254" v="751" actId="21"/>
          <ac:picMkLst>
            <pc:docMk/>
            <pc:sldMk cId="1694902360" sldId="286"/>
            <ac:picMk id="4" creationId="{62C5848B-0236-5BEE-3D51-20CF1825256D}"/>
          </ac:picMkLst>
        </pc:picChg>
      </pc:sldChg>
      <pc:sldChg chg="modSp new mod">
        <pc:chgData name="Simmons, Celeste" userId="b5640b4c-53bf-41bd-8ad1-cfce7aa16f0f" providerId="ADAL" clId="{1C2976B4-849B-44A3-A323-24A9450900A2}" dt="2024-08-07T18:08:16.427" v="740" actId="20577"/>
        <pc:sldMkLst>
          <pc:docMk/>
          <pc:sldMk cId="3861132025" sldId="288"/>
        </pc:sldMkLst>
        <pc:spChg chg="mod">
          <ac:chgData name="Simmons, Celeste" userId="b5640b4c-53bf-41bd-8ad1-cfce7aa16f0f" providerId="ADAL" clId="{1C2976B4-849B-44A3-A323-24A9450900A2}" dt="2024-08-07T18:08:16.427" v="740" actId="20577"/>
          <ac:spMkLst>
            <pc:docMk/>
            <pc:sldMk cId="3861132025" sldId="288"/>
            <ac:spMk id="2" creationId="{8EA1E1EE-98A9-E52C-DCDA-9AF27F5369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1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eleste.simmons\OneDrive%20-%20North%20Dakota%20University%20System\Documents\Desktop\Admin%20Asst%20Mtg%208-8-24\How%20to%20Run%20a%20Budget%20Status%20Report%202.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Users\celeste.simmons\OneDrive%20-%20North%20Dakota%20University%20System\Documents\Desktop\Admin%20Asst%20Mtg%208-8-24\How%20to%20Run%20Gross%20&amp;%20Fringe.pdf" TargetMode="External"/><Relationship Id="rId4" Type="http://schemas.openxmlformats.org/officeDocument/2006/relationships/hyperlink" Target="file:///C:\Users\celeste.simmons\OneDrive%20-%20North%20Dakota%20University%20System\Documents\Desktop\Admin%20Asst%20Mtg%208-8-24\How%20to%20Run%20a%20Budget%20Transaction%20Detail%20Repor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eleste.simmons\OneDrive%20-%20North%20Dakota%20University%20System\Documents\Desktop\Admin%20Asst%20Mtg%208-8-24\How%20to%20Run%20a%20General%20Ledger%20Summary%20Repor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C:\Users\celeste.simmons\OneDrive%20-%20North%20Dakota%20University%20System\Documents\Desktop\Admin%20Asst%20Mtg%208-8-24\How%20to%20Run%20a%20Trial%20Balance%20Report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eleste.simmons@minotstate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1018" y="2548740"/>
            <a:ext cx="4941771" cy="3200400"/>
          </a:xfrm>
        </p:spPr>
        <p:txBody>
          <a:bodyPr anchor="ctr"/>
          <a:lstStyle/>
          <a:p>
            <a:pPr algn="ctr"/>
            <a:r>
              <a:rPr lang="en-US" dirty="0"/>
              <a:t>Administrative Assistants Mtg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Funds &amp; reports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August 8, 2024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2674013"/>
            <a:ext cx="4100052" cy="276814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Department numbers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Running Reports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 for Business Office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Future Meeting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748" y="176981"/>
            <a:ext cx="6584172" cy="72267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Department Funds</a:t>
            </a:r>
          </a:p>
        </p:txBody>
      </p:sp>
      <p:pic>
        <p:nvPicPr>
          <p:cNvPr id="3" name="Content Placeholder 3" descr="A list of information on a white background&#10;&#10;Description automatically generated">
            <a:extLst>
              <a:ext uri="{FF2B5EF4-FFF2-40B4-BE49-F238E27FC236}">
                <a16:creationId xmlns:a16="http://schemas.microsoft.com/office/drawing/2014/main" id="{C1695BBB-AA61-F4C2-CB3D-7503EB6C3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59" y="1275735"/>
            <a:ext cx="7477125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133475"/>
            <a:ext cx="4179570" cy="2730897"/>
          </a:xfrm>
        </p:spPr>
        <p:txBody>
          <a:bodyPr/>
          <a:lstStyle/>
          <a:p>
            <a:r>
              <a:rPr lang="en-US" dirty="0"/>
              <a:t>Running Monthly budget reports for departments</a:t>
            </a:r>
          </a:p>
        </p:txBody>
      </p:sp>
    </p:spTree>
    <p:extLst>
      <p:ext uri="{BB962C8B-B14F-4D97-AF65-F5344CB8AC3E}">
        <p14:creationId xmlns:p14="http://schemas.microsoft.com/office/powerpoint/2010/main" val="139482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1044246"/>
          </a:xfrm>
        </p:spPr>
        <p:txBody>
          <a:bodyPr/>
          <a:lstStyle/>
          <a:p>
            <a:r>
              <a:rPr lang="en-US" dirty="0"/>
              <a:t>Running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575" y="1725562"/>
            <a:ext cx="5715000" cy="3746090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monthly reports to be run each month</a:t>
            </a: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Budget Status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Budget Transaction Detail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Gross and Fringe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Additional reports</a:t>
            </a:r>
          </a:p>
          <a:p>
            <a:pPr>
              <a:spcBef>
                <a:spcPts val="0"/>
              </a:spcBef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General Ledger Summary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Budget Overview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Trial Balance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2"/>
            <a:ext cx="8420100" cy="621664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Status &amp; Budget Transaction Report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0BA11-8608-82EC-7964-D22565603A90}"/>
              </a:ext>
            </a:extLst>
          </p:cNvPr>
          <p:cNvSpPr txBox="1"/>
          <p:nvPr/>
        </p:nvSpPr>
        <p:spPr>
          <a:xfrm>
            <a:off x="2933700" y="1740310"/>
            <a:ext cx="563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on How to Run Budget Status Report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HERE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34EA43-10D1-2CC8-6BB0-EE5776C80AD9}"/>
              </a:ext>
            </a:extLst>
          </p:cNvPr>
          <p:cNvSpPr txBox="1"/>
          <p:nvPr/>
        </p:nvSpPr>
        <p:spPr>
          <a:xfrm>
            <a:off x="2933700" y="2997880"/>
            <a:ext cx="5841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on How to Run Budget Transaction Detail Report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HERE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AB5D8D-2409-CB43-70F7-9AF3C155EFBD}"/>
              </a:ext>
            </a:extLst>
          </p:cNvPr>
          <p:cNvSpPr txBox="1"/>
          <p:nvPr/>
        </p:nvSpPr>
        <p:spPr>
          <a:xfrm>
            <a:off x="3052916" y="4262284"/>
            <a:ext cx="551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on How to Run Gross &amp; Fringe Report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HERE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2174568"/>
          </a:xfrm>
        </p:spPr>
        <p:txBody>
          <a:bodyPr/>
          <a:lstStyle/>
          <a:p>
            <a:r>
              <a:rPr lang="en-US" dirty="0"/>
              <a:t>General Ledger Summary, &amp; Trial Balance report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C7B69-9FC5-7111-5446-82D95F426838}"/>
              </a:ext>
            </a:extLst>
          </p:cNvPr>
          <p:cNvSpPr txBox="1"/>
          <p:nvPr/>
        </p:nvSpPr>
        <p:spPr>
          <a:xfrm flipH="1">
            <a:off x="7285702" y="3097161"/>
            <a:ext cx="377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Run General Ledger Summary 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HERE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46071-F27A-4F5C-E08D-9800514C3BD0}"/>
              </a:ext>
            </a:extLst>
          </p:cNvPr>
          <p:cNvSpPr txBox="1"/>
          <p:nvPr/>
        </p:nvSpPr>
        <p:spPr>
          <a:xfrm>
            <a:off x="7285702" y="4247535"/>
            <a:ext cx="377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Run Trial Balance Sheet 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HERE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E1EE-98A9-E52C-DCDA-9AF27F536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2613810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/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 for Business Office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3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140471"/>
            <a:ext cx="4179570" cy="2850181"/>
          </a:xfrm>
        </p:spPr>
        <p:txBody>
          <a:bodyPr>
            <a:noAutofit/>
          </a:bodyPr>
          <a:lstStyle/>
          <a:p>
            <a:r>
              <a:rPr lang="en-US" dirty="0"/>
              <a:t>Celeste Simmons</a:t>
            </a:r>
          </a:p>
          <a:p>
            <a:r>
              <a:rPr lang="en-US" dirty="0"/>
              <a:t>701-858-3310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Celeste.simmons@minotstateu.edu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{19BBF786-CFDB-424C-BF84-A1AB2FC8C5CB}tf67328976_win32</Template>
  <TotalTime>61</TotalTime>
  <Words>152</Words>
  <Application>Microsoft Office PowerPoint</Application>
  <PresentationFormat>Widescreen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Tenorite</vt:lpstr>
      <vt:lpstr>Wingdings</vt:lpstr>
      <vt:lpstr>Custom</vt:lpstr>
      <vt:lpstr>Administrative Assistants Mtg   Funds &amp; reports  August 8, 2024</vt:lpstr>
      <vt:lpstr>AGENDA</vt:lpstr>
      <vt:lpstr>New Department Funds</vt:lpstr>
      <vt:lpstr>Running Monthly budget reports for departments</vt:lpstr>
      <vt:lpstr>Running Reports</vt:lpstr>
      <vt:lpstr>Budget Status &amp; Budget Transaction Report</vt:lpstr>
      <vt:lpstr>General Ledger Summary, &amp; Trial Balance report </vt:lpstr>
      <vt:lpstr>Q &amp; A  Questions for Business Office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Simmons, Celeste</dc:creator>
  <cp:lastModifiedBy>Simmons, Celeste</cp:lastModifiedBy>
  <cp:revision>1</cp:revision>
  <dcterms:created xsi:type="dcterms:W3CDTF">2024-07-31T14:32:47Z</dcterms:created>
  <dcterms:modified xsi:type="dcterms:W3CDTF">2024-08-07T18:39:20Z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