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1" r:id="rId5"/>
    <p:sldId id="283" r:id="rId6"/>
    <p:sldId id="301" r:id="rId7"/>
    <p:sldId id="304" r:id="rId8"/>
    <p:sldId id="286" r:id="rId9"/>
    <p:sldId id="303" r:id="rId10"/>
    <p:sldId id="305" r:id="rId11"/>
    <p:sldId id="287" r:id="rId12"/>
    <p:sldId id="288" r:id="rId13"/>
    <p:sldId id="289" r:id="rId14"/>
    <p:sldId id="295" r:id="rId15"/>
    <p:sldId id="290" r:id="rId16"/>
    <p:sldId id="302" r:id="rId17"/>
    <p:sldId id="296" r:id="rId18"/>
    <p:sldId id="294"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07DBB-30E0-487D-9792-A36E1D361145}" v="8" dt="2024-10-23T15:53:12.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rno, David" userId="6cf9d138-5e9f-428d-818c-10c4e87d6110" providerId="ADAL" clId="{32B07DBB-30E0-487D-9792-A36E1D361145}"/>
    <pc:docChg chg="undo redo custSel addSld delSld modSld sldOrd">
      <pc:chgData name="Paterno, David" userId="6cf9d138-5e9f-428d-818c-10c4e87d6110" providerId="ADAL" clId="{32B07DBB-30E0-487D-9792-A36E1D361145}" dt="2024-10-23T18:37:18.931" v="1658" actId="20577"/>
      <pc:docMkLst>
        <pc:docMk/>
      </pc:docMkLst>
      <pc:sldChg chg="addSp delSp modSp del mod">
        <pc:chgData name="Paterno, David" userId="6cf9d138-5e9f-428d-818c-10c4e87d6110" providerId="ADAL" clId="{32B07DBB-30E0-487D-9792-A36E1D361145}" dt="2024-10-14T20:08:31.779" v="817" actId="2696"/>
        <pc:sldMkLst>
          <pc:docMk/>
          <pc:sldMk cId="633527039" sldId="266"/>
        </pc:sldMkLst>
        <pc:spChg chg="mod">
          <ac:chgData name="Paterno, David" userId="6cf9d138-5e9f-428d-818c-10c4e87d6110" providerId="ADAL" clId="{32B07DBB-30E0-487D-9792-A36E1D361145}" dt="2024-10-14T20:08:11.292" v="816" actId="21"/>
          <ac:spMkLst>
            <pc:docMk/>
            <pc:sldMk cId="633527039" sldId="266"/>
            <ac:spMk id="2" creationId="{74C5FCCA-F989-4E79-BEAB-801096A931E9}"/>
          </ac:spMkLst>
        </pc:spChg>
        <pc:spChg chg="add mod">
          <ac:chgData name="Paterno, David" userId="6cf9d138-5e9f-428d-818c-10c4e87d6110" providerId="ADAL" clId="{32B07DBB-30E0-487D-9792-A36E1D361145}" dt="2024-10-14T20:06:39.650" v="813" actId="5793"/>
          <ac:spMkLst>
            <pc:docMk/>
            <pc:sldMk cId="633527039" sldId="266"/>
            <ac:spMk id="4" creationId="{50790871-331F-9716-94EE-07415E64CF5C}"/>
          </ac:spMkLst>
        </pc:spChg>
        <pc:spChg chg="add del mod">
          <ac:chgData name="Paterno, David" userId="6cf9d138-5e9f-428d-818c-10c4e87d6110" providerId="ADAL" clId="{32B07DBB-30E0-487D-9792-A36E1D361145}" dt="2024-10-14T20:06:29.155" v="799" actId="22"/>
          <ac:spMkLst>
            <pc:docMk/>
            <pc:sldMk cId="633527039" sldId="266"/>
            <ac:spMk id="9" creationId="{FBDEFD56-1696-A223-5666-785B018DFC2B}"/>
          </ac:spMkLst>
        </pc:spChg>
        <pc:graphicFrameChg chg="del">
          <ac:chgData name="Paterno, David" userId="6cf9d138-5e9f-428d-818c-10c4e87d6110" providerId="ADAL" clId="{32B07DBB-30E0-487D-9792-A36E1D361145}" dt="2024-10-14T20:05:17.506" v="760" actId="478"/>
          <ac:graphicFrameMkLst>
            <pc:docMk/>
            <pc:sldMk cId="633527039" sldId="266"/>
            <ac:graphicFrameMk id="12" creationId="{DA87AC2F-4668-7040-87A5-5F542719EA22}"/>
          </ac:graphicFrameMkLst>
        </pc:graphicFrameChg>
        <pc:graphicFrameChg chg="del">
          <ac:chgData name="Paterno, David" userId="6cf9d138-5e9f-428d-818c-10c4e87d6110" providerId="ADAL" clId="{32B07DBB-30E0-487D-9792-A36E1D361145}" dt="2024-10-14T20:05:27.078" v="761" actId="478"/>
          <ac:graphicFrameMkLst>
            <pc:docMk/>
            <pc:sldMk cId="633527039" sldId="266"/>
            <ac:graphicFrameMk id="13" creationId="{E1C157F8-482D-F267-161E-72F885CF3206}"/>
          </ac:graphicFrameMkLst>
        </pc:graphicFrameChg>
        <pc:picChg chg="add del mod ord">
          <ac:chgData name="Paterno, David" userId="6cf9d138-5e9f-428d-818c-10c4e87d6110" providerId="ADAL" clId="{32B07DBB-30E0-487D-9792-A36E1D361145}" dt="2024-10-14T20:06:29.155" v="799" actId="22"/>
          <ac:picMkLst>
            <pc:docMk/>
            <pc:sldMk cId="633527039" sldId="266"/>
            <ac:picMk id="11" creationId="{462448F2-3B88-D3CA-4092-C5FA72439CBE}"/>
          </ac:picMkLst>
        </pc:picChg>
      </pc:sldChg>
      <pc:sldChg chg="modSp mod">
        <pc:chgData name="Paterno, David" userId="6cf9d138-5e9f-428d-818c-10c4e87d6110" providerId="ADAL" clId="{32B07DBB-30E0-487D-9792-A36E1D361145}" dt="2024-10-18T15:41:50.351" v="1536" actId="14100"/>
        <pc:sldMkLst>
          <pc:docMk/>
          <pc:sldMk cId="66678953" sldId="276"/>
        </pc:sldMkLst>
        <pc:spChg chg="mod">
          <ac:chgData name="Paterno, David" userId="6cf9d138-5e9f-428d-818c-10c4e87d6110" providerId="ADAL" clId="{32B07DBB-30E0-487D-9792-A36E1D361145}" dt="2024-10-18T15:41:50.351" v="1536" actId="14100"/>
          <ac:spMkLst>
            <pc:docMk/>
            <pc:sldMk cId="66678953" sldId="276"/>
            <ac:spMk id="10" creationId="{823A646A-E8A9-4621-BD1F-213BD0E7A7C7}"/>
          </ac:spMkLst>
        </pc:spChg>
        <pc:spChg chg="mod">
          <ac:chgData name="Paterno, David" userId="6cf9d138-5e9f-428d-818c-10c4e87d6110" providerId="ADAL" clId="{32B07DBB-30E0-487D-9792-A36E1D361145}" dt="2024-10-15T20:52:18.834" v="1297" actId="27636"/>
          <ac:spMkLst>
            <pc:docMk/>
            <pc:sldMk cId="66678953" sldId="276"/>
            <ac:spMk id="11" creationId="{FB852967-20D0-487F-9621-688417D1FE8F}"/>
          </ac:spMkLst>
        </pc:spChg>
      </pc:sldChg>
      <pc:sldChg chg="modSp mod">
        <pc:chgData name="Paterno, David" userId="6cf9d138-5e9f-428d-818c-10c4e87d6110" providerId="ADAL" clId="{32B07DBB-30E0-487D-9792-A36E1D361145}" dt="2024-10-18T15:39:44.863" v="1522" actId="255"/>
        <pc:sldMkLst>
          <pc:docMk/>
          <pc:sldMk cId="3995130173" sldId="281"/>
        </pc:sldMkLst>
        <pc:spChg chg="mod">
          <ac:chgData name="Paterno, David" userId="6cf9d138-5e9f-428d-818c-10c4e87d6110" providerId="ADAL" clId="{32B07DBB-30E0-487D-9792-A36E1D361145}" dt="2024-10-15T14:34:26.776" v="1182" actId="255"/>
          <ac:spMkLst>
            <pc:docMk/>
            <pc:sldMk cId="3995130173" sldId="281"/>
            <ac:spMk id="10" creationId="{823A646A-E8A9-4621-BD1F-213BD0E7A7C7}"/>
          </ac:spMkLst>
        </pc:spChg>
        <pc:spChg chg="mod">
          <ac:chgData name="Paterno, David" userId="6cf9d138-5e9f-428d-818c-10c4e87d6110" providerId="ADAL" clId="{32B07DBB-30E0-487D-9792-A36E1D361145}" dt="2024-10-18T15:39:44.863" v="1522" actId="255"/>
          <ac:spMkLst>
            <pc:docMk/>
            <pc:sldMk cId="3995130173" sldId="281"/>
            <ac:spMk id="11" creationId="{FB852967-20D0-487F-9621-688417D1FE8F}"/>
          </ac:spMkLst>
        </pc:spChg>
      </pc:sldChg>
      <pc:sldChg chg="modSp mod">
        <pc:chgData name="Paterno, David" userId="6cf9d138-5e9f-428d-818c-10c4e87d6110" providerId="ADAL" clId="{32B07DBB-30E0-487D-9792-A36E1D361145}" dt="2024-10-15T18:26:04.638" v="1185" actId="14100"/>
        <pc:sldMkLst>
          <pc:docMk/>
          <pc:sldMk cId="1872023564" sldId="283"/>
        </pc:sldMkLst>
        <pc:spChg chg="mod">
          <ac:chgData name="Paterno, David" userId="6cf9d138-5e9f-428d-818c-10c4e87d6110" providerId="ADAL" clId="{32B07DBB-30E0-487D-9792-A36E1D361145}" dt="2024-10-15T18:26:04.638" v="1185" actId="14100"/>
          <ac:spMkLst>
            <pc:docMk/>
            <pc:sldMk cId="1872023564" sldId="283"/>
            <ac:spMk id="10" creationId="{4F842A52-7A43-4CD6-8BA8-C09A6A2C1276}"/>
          </ac:spMkLst>
        </pc:spChg>
      </pc:sldChg>
      <pc:sldChg chg="modSp mod">
        <pc:chgData name="Paterno, David" userId="6cf9d138-5e9f-428d-818c-10c4e87d6110" providerId="ADAL" clId="{32B07DBB-30E0-487D-9792-A36E1D361145}" dt="2024-10-18T15:40:17.847" v="1524" actId="255"/>
        <pc:sldMkLst>
          <pc:docMk/>
          <pc:sldMk cId="917585747" sldId="286"/>
        </pc:sldMkLst>
        <pc:spChg chg="mod">
          <ac:chgData name="Paterno, David" userId="6cf9d138-5e9f-428d-818c-10c4e87d6110" providerId="ADAL" clId="{32B07DBB-30E0-487D-9792-A36E1D361145}" dt="2024-10-18T15:40:17.847" v="1524" actId="255"/>
          <ac:spMkLst>
            <pc:docMk/>
            <pc:sldMk cId="917585747" sldId="286"/>
            <ac:spMk id="10" creationId="{4F842A52-7A43-4CD6-8BA8-C09A6A2C1276}"/>
          </ac:spMkLst>
        </pc:spChg>
      </pc:sldChg>
      <pc:sldChg chg="modSp mod">
        <pc:chgData name="Paterno, David" userId="6cf9d138-5e9f-428d-818c-10c4e87d6110" providerId="ADAL" clId="{32B07DBB-30E0-487D-9792-A36E1D361145}" dt="2024-10-23T15:44:46.867" v="1624" actId="20577"/>
        <pc:sldMkLst>
          <pc:docMk/>
          <pc:sldMk cId="76331211" sldId="287"/>
        </pc:sldMkLst>
        <pc:spChg chg="mod">
          <ac:chgData name="Paterno, David" userId="6cf9d138-5e9f-428d-818c-10c4e87d6110" providerId="ADAL" clId="{32B07DBB-30E0-487D-9792-A36E1D361145}" dt="2024-10-14T19:52:18.147" v="201" actId="20577"/>
          <ac:spMkLst>
            <pc:docMk/>
            <pc:sldMk cId="76331211" sldId="287"/>
            <ac:spMk id="9" creationId="{575D539A-A0BC-46F4-85EF-1B14173974E4}"/>
          </ac:spMkLst>
        </pc:spChg>
        <pc:spChg chg="mod">
          <ac:chgData name="Paterno, David" userId="6cf9d138-5e9f-428d-818c-10c4e87d6110" providerId="ADAL" clId="{32B07DBB-30E0-487D-9792-A36E1D361145}" dt="2024-10-23T15:44:46.867" v="1624" actId="20577"/>
          <ac:spMkLst>
            <pc:docMk/>
            <pc:sldMk cId="76331211" sldId="287"/>
            <ac:spMk id="10" creationId="{4F842A52-7A43-4CD6-8BA8-C09A6A2C1276}"/>
          </ac:spMkLst>
        </pc:spChg>
      </pc:sldChg>
      <pc:sldChg chg="addSp modSp mod">
        <pc:chgData name="Paterno, David" userId="6cf9d138-5e9f-428d-818c-10c4e87d6110" providerId="ADAL" clId="{32B07DBB-30E0-487D-9792-A36E1D361145}" dt="2024-10-23T15:49:47.025" v="1625"/>
        <pc:sldMkLst>
          <pc:docMk/>
          <pc:sldMk cId="3727130938" sldId="288"/>
        </pc:sldMkLst>
        <pc:spChg chg="mod">
          <ac:chgData name="Paterno, David" userId="6cf9d138-5e9f-428d-818c-10c4e87d6110" providerId="ADAL" clId="{32B07DBB-30E0-487D-9792-A36E1D361145}" dt="2024-10-14T19:58:02.796" v="444" actId="20577"/>
          <ac:spMkLst>
            <pc:docMk/>
            <pc:sldMk cId="3727130938" sldId="288"/>
            <ac:spMk id="9" creationId="{575D539A-A0BC-46F4-85EF-1B14173974E4}"/>
          </ac:spMkLst>
        </pc:spChg>
        <pc:spChg chg="mod">
          <ac:chgData name="Paterno, David" userId="6cf9d138-5e9f-428d-818c-10c4e87d6110" providerId="ADAL" clId="{32B07DBB-30E0-487D-9792-A36E1D361145}" dt="2024-10-18T15:40:57.270" v="1532" actId="255"/>
          <ac:spMkLst>
            <pc:docMk/>
            <pc:sldMk cId="3727130938" sldId="288"/>
            <ac:spMk id="10" creationId="{4F842A52-7A43-4CD6-8BA8-C09A6A2C1276}"/>
          </ac:spMkLst>
        </pc:spChg>
        <pc:picChg chg="add mod">
          <ac:chgData name="Paterno, David" userId="6cf9d138-5e9f-428d-818c-10c4e87d6110" providerId="ADAL" clId="{32B07DBB-30E0-487D-9792-A36E1D361145}" dt="2024-10-23T15:49:47.025" v="1625"/>
          <ac:picMkLst>
            <pc:docMk/>
            <pc:sldMk cId="3727130938" sldId="288"/>
            <ac:picMk id="3" creationId="{EAAC7DEE-6E48-021B-A529-2DEB05D6F87E}"/>
          </ac:picMkLst>
        </pc:picChg>
      </pc:sldChg>
      <pc:sldChg chg="addSp delSp modSp mod setBg">
        <pc:chgData name="Paterno, David" userId="6cf9d138-5e9f-428d-818c-10c4e87d6110" providerId="ADAL" clId="{32B07DBB-30E0-487D-9792-A36E1D361145}" dt="2024-10-23T15:50:45.535" v="1626"/>
        <pc:sldMkLst>
          <pc:docMk/>
          <pc:sldMk cId="410339571" sldId="289"/>
        </pc:sldMkLst>
        <pc:spChg chg="mod ord">
          <ac:chgData name="Paterno, David" userId="6cf9d138-5e9f-428d-818c-10c4e87d6110" providerId="ADAL" clId="{32B07DBB-30E0-487D-9792-A36E1D361145}" dt="2024-10-14T20:04:32.446" v="727" actId="26606"/>
          <ac:spMkLst>
            <pc:docMk/>
            <pc:sldMk cId="410339571" sldId="289"/>
            <ac:spMk id="9" creationId="{575D539A-A0BC-46F4-85EF-1B14173974E4}"/>
          </ac:spMkLst>
        </pc:spChg>
        <pc:spChg chg="mod">
          <ac:chgData name="Paterno, David" userId="6cf9d138-5e9f-428d-818c-10c4e87d6110" providerId="ADAL" clId="{32B07DBB-30E0-487D-9792-A36E1D361145}" dt="2024-10-14T20:07:45.226" v="814" actId="14100"/>
          <ac:spMkLst>
            <pc:docMk/>
            <pc:sldMk cId="410339571" sldId="289"/>
            <ac:spMk id="10" creationId="{4F842A52-7A43-4CD6-8BA8-C09A6A2C1276}"/>
          </ac:spMkLst>
        </pc:spChg>
        <pc:spChg chg="add del">
          <ac:chgData name="Paterno, David" userId="6cf9d138-5e9f-428d-818c-10c4e87d6110" providerId="ADAL" clId="{32B07DBB-30E0-487D-9792-A36E1D361145}" dt="2024-10-14T20:04:32.446" v="727" actId="26606"/>
          <ac:spMkLst>
            <pc:docMk/>
            <pc:sldMk cId="410339571" sldId="289"/>
            <ac:spMk id="15" creationId="{352BEC0E-22F8-46D0-9632-375DB541B06C}"/>
          </ac:spMkLst>
        </pc:spChg>
        <pc:spChg chg="add del">
          <ac:chgData name="Paterno, David" userId="6cf9d138-5e9f-428d-818c-10c4e87d6110" providerId="ADAL" clId="{32B07DBB-30E0-487D-9792-A36E1D361145}" dt="2024-10-14T20:04:32.446" v="727" actId="26606"/>
          <ac:spMkLst>
            <pc:docMk/>
            <pc:sldMk cId="410339571" sldId="289"/>
            <ac:spMk id="17" creationId="{3FCFB1DE-0B7E-48CC-BA90-B2AB0889F9D6}"/>
          </ac:spMkLst>
        </pc:spChg>
        <pc:graphicFrameChg chg="del modGraphic">
          <ac:chgData name="Paterno, David" userId="6cf9d138-5e9f-428d-818c-10c4e87d6110" providerId="ADAL" clId="{32B07DBB-30E0-487D-9792-A36E1D361145}" dt="2024-10-14T20:02:01.474" v="583" actId="478"/>
          <ac:graphicFrameMkLst>
            <pc:docMk/>
            <pc:sldMk cId="410339571" sldId="289"/>
            <ac:graphicFrameMk id="2" creationId="{843A4908-48A6-75AD-DBE4-3A018932899C}"/>
          </ac:graphicFrameMkLst>
        </pc:graphicFrameChg>
        <pc:picChg chg="add mod ord">
          <ac:chgData name="Paterno, David" userId="6cf9d138-5e9f-428d-818c-10c4e87d6110" providerId="ADAL" clId="{32B07DBB-30E0-487D-9792-A36E1D361145}" dt="2024-10-23T15:50:45.535" v="1626"/>
          <ac:picMkLst>
            <pc:docMk/>
            <pc:sldMk cId="410339571" sldId="289"/>
            <ac:picMk id="4" creationId="{59E749A3-0F16-354F-1835-B56AF3A8C42B}"/>
          </ac:picMkLst>
        </pc:picChg>
        <pc:picChg chg="mod ord">
          <ac:chgData name="Paterno, David" userId="6cf9d138-5e9f-428d-818c-10c4e87d6110" providerId="ADAL" clId="{32B07DBB-30E0-487D-9792-A36E1D361145}" dt="2024-10-14T20:04:32.446" v="727" actId="26606"/>
          <ac:picMkLst>
            <pc:docMk/>
            <pc:sldMk cId="410339571" sldId="289"/>
            <ac:picMk id="8" creationId="{0E1A2713-0F71-4077-98B5-A0C7312E1410}"/>
          </ac:picMkLst>
        </pc:picChg>
      </pc:sldChg>
      <pc:sldChg chg="delSp modSp mod">
        <pc:chgData name="Paterno, David" userId="6cf9d138-5e9f-428d-818c-10c4e87d6110" providerId="ADAL" clId="{32B07DBB-30E0-487D-9792-A36E1D361145}" dt="2024-10-18T15:41:21.744" v="1534" actId="255"/>
        <pc:sldMkLst>
          <pc:docMk/>
          <pc:sldMk cId="1615941419" sldId="290"/>
        </pc:sldMkLst>
        <pc:spChg chg="del">
          <ac:chgData name="Paterno, David" userId="6cf9d138-5e9f-428d-818c-10c4e87d6110" providerId="ADAL" clId="{32B07DBB-30E0-487D-9792-A36E1D361145}" dt="2024-10-14T20:12:25.214" v="873" actId="478"/>
          <ac:spMkLst>
            <pc:docMk/>
            <pc:sldMk cId="1615941419" sldId="290"/>
            <ac:spMk id="3" creationId="{454B5E21-6913-638A-08A8-2D479A899440}"/>
          </ac:spMkLst>
        </pc:spChg>
        <pc:spChg chg="mod">
          <ac:chgData name="Paterno, David" userId="6cf9d138-5e9f-428d-818c-10c4e87d6110" providerId="ADAL" clId="{32B07DBB-30E0-487D-9792-A36E1D361145}" dt="2024-10-14T20:11:59.487" v="871" actId="20577"/>
          <ac:spMkLst>
            <pc:docMk/>
            <pc:sldMk cId="1615941419" sldId="290"/>
            <ac:spMk id="9" creationId="{575D539A-A0BC-46F4-85EF-1B14173974E4}"/>
          </ac:spMkLst>
        </pc:spChg>
        <pc:spChg chg="mod">
          <ac:chgData name="Paterno, David" userId="6cf9d138-5e9f-428d-818c-10c4e87d6110" providerId="ADAL" clId="{32B07DBB-30E0-487D-9792-A36E1D361145}" dt="2024-10-18T15:41:21.744" v="1534" actId="255"/>
          <ac:spMkLst>
            <pc:docMk/>
            <pc:sldMk cId="1615941419" sldId="290"/>
            <ac:spMk id="10" creationId="{4F842A52-7A43-4CD6-8BA8-C09A6A2C1276}"/>
          </ac:spMkLst>
        </pc:spChg>
      </pc:sldChg>
      <pc:sldChg chg="addSp delSp modSp mod">
        <pc:chgData name="Paterno, David" userId="6cf9d138-5e9f-428d-818c-10c4e87d6110" providerId="ADAL" clId="{32B07DBB-30E0-487D-9792-A36E1D361145}" dt="2024-10-23T15:53:12.627" v="1629"/>
        <pc:sldMkLst>
          <pc:docMk/>
          <pc:sldMk cId="2548668759" sldId="294"/>
        </pc:sldMkLst>
        <pc:spChg chg="del mod">
          <ac:chgData name="Paterno, David" userId="6cf9d138-5e9f-428d-818c-10c4e87d6110" providerId="ADAL" clId="{32B07DBB-30E0-487D-9792-A36E1D361145}" dt="2024-10-14T20:34:19.521" v="1115"/>
          <ac:spMkLst>
            <pc:docMk/>
            <pc:sldMk cId="2548668759" sldId="294"/>
            <ac:spMk id="12" creationId="{3007D5B3-CA43-C7BD-AB78-359CE14F25F5}"/>
          </ac:spMkLst>
        </pc:spChg>
        <pc:picChg chg="add mod">
          <ac:chgData name="Paterno, David" userId="6cf9d138-5e9f-428d-818c-10c4e87d6110" providerId="ADAL" clId="{32B07DBB-30E0-487D-9792-A36E1D361145}" dt="2024-10-23T15:52:28.591" v="1628"/>
          <ac:picMkLst>
            <pc:docMk/>
            <pc:sldMk cId="2548668759" sldId="294"/>
            <ac:picMk id="3" creationId="{893A8738-E510-1450-5789-A2B777A230DF}"/>
          </ac:picMkLst>
        </pc:picChg>
        <pc:picChg chg="add mod">
          <ac:chgData name="Paterno, David" userId="6cf9d138-5e9f-428d-818c-10c4e87d6110" providerId="ADAL" clId="{32B07DBB-30E0-487D-9792-A36E1D361145}" dt="2024-10-23T15:53:12.627" v="1629"/>
          <ac:picMkLst>
            <pc:docMk/>
            <pc:sldMk cId="2548668759" sldId="294"/>
            <ac:picMk id="4" creationId="{B3E2842D-D399-66A0-521F-30B162CBA06D}"/>
          </ac:picMkLst>
        </pc:picChg>
      </pc:sldChg>
      <pc:sldChg chg="addSp delSp modSp mod">
        <pc:chgData name="Paterno, David" userId="6cf9d138-5e9f-428d-818c-10c4e87d6110" providerId="ADAL" clId="{32B07DBB-30E0-487D-9792-A36E1D361145}" dt="2024-10-23T15:51:44.995" v="1627"/>
        <pc:sldMkLst>
          <pc:docMk/>
          <pc:sldMk cId="2700755322" sldId="295"/>
        </pc:sldMkLst>
        <pc:spChg chg="add mod">
          <ac:chgData name="Paterno, David" userId="6cf9d138-5e9f-428d-818c-10c4e87d6110" providerId="ADAL" clId="{32B07DBB-30E0-487D-9792-A36E1D361145}" dt="2024-10-14T20:39:51.792" v="1121" actId="478"/>
          <ac:spMkLst>
            <pc:docMk/>
            <pc:sldMk cId="2700755322" sldId="295"/>
            <ac:spMk id="5" creationId="{785A148B-7AE2-BCD2-F7F6-C75B0F336B3A}"/>
          </ac:spMkLst>
        </pc:spChg>
        <pc:spChg chg="mod">
          <ac:chgData name="Paterno, David" userId="6cf9d138-5e9f-428d-818c-10c4e87d6110" providerId="ADAL" clId="{32B07DBB-30E0-487D-9792-A36E1D361145}" dt="2024-10-14T20:11:28.656" v="835" actId="20577"/>
          <ac:spMkLst>
            <pc:docMk/>
            <pc:sldMk cId="2700755322" sldId="295"/>
            <ac:spMk id="9" creationId="{575D539A-A0BC-46F4-85EF-1B14173974E4}"/>
          </ac:spMkLst>
        </pc:spChg>
        <pc:spChg chg="del mod">
          <ac:chgData name="Paterno, David" userId="6cf9d138-5e9f-428d-818c-10c4e87d6110" providerId="ADAL" clId="{32B07DBB-30E0-487D-9792-A36E1D361145}" dt="2024-10-14T20:11:42.353" v="837" actId="22"/>
          <ac:spMkLst>
            <pc:docMk/>
            <pc:sldMk cId="2700755322" sldId="295"/>
            <ac:spMk id="10" creationId="{4F842A52-7A43-4CD6-8BA8-C09A6A2C1276}"/>
          </ac:spMkLst>
        </pc:spChg>
        <pc:picChg chg="add del mod ord">
          <ac:chgData name="Paterno, David" userId="6cf9d138-5e9f-428d-818c-10c4e87d6110" providerId="ADAL" clId="{32B07DBB-30E0-487D-9792-A36E1D361145}" dt="2024-10-14T20:39:51.792" v="1121" actId="478"/>
          <ac:picMkLst>
            <pc:docMk/>
            <pc:sldMk cId="2700755322" sldId="295"/>
            <ac:picMk id="3" creationId="{B47889B4-9122-95C0-3A00-0F1D503464B6}"/>
          </ac:picMkLst>
        </pc:picChg>
        <pc:picChg chg="add mod">
          <ac:chgData name="Paterno, David" userId="6cf9d138-5e9f-428d-818c-10c4e87d6110" providerId="ADAL" clId="{32B07DBB-30E0-487D-9792-A36E1D361145}" dt="2024-10-23T15:51:44.995" v="1627"/>
          <ac:picMkLst>
            <pc:docMk/>
            <pc:sldMk cId="2700755322" sldId="295"/>
            <ac:picMk id="12" creationId="{F360468E-1D1C-64B7-0485-C2C2BB105F4A}"/>
          </ac:picMkLst>
        </pc:picChg>
      </pc:sldChg>
      <pc:sldChg chg="modSp mod">
        <pc:chgData name="Paterno, David" userId="6cf9d138-5e9f-428d-818c-10c4e87d6110" providerId="ADAL" clId="{32B07DBB-30E0-487D-9792-A36E1D361145}" dt="2024-10-18T15:41:38.240" v="1535" actId="255"/>
        <pc:sldMkLst>
          <pc:docMk/>
          <pc:sldMk cId="3806346248" sldId="296"/>
        </pc:sldMkLst>
        <pc:spChg chg="mod">
          <ac:chgData name="Paterno, David" userId="6cf9d138-5e9f-428d-818c-10c4e87d6110" providerId="ADAL" clId="{32B07DBB-30E0-487D-9792-A36E1D361145}" dt="2024-10-14T20:34:04.904" v="1112" actId="20577"/>
          <ac:spMkLst>
            <pc:docMk/>
            <pc:sldMk cId="3806346248" sldId="296"/>
            <ac:spMk id="3" creationId="{454B5E21-6913-638A-08A8-2D479A899440}"/>
          </ac:spMkLst>
        </pc:spChg>
        <pc:spChg chg="mod">
          <ac:chgData name="Paterno, David" userId="6cf9d138-5e9f-428d-818c-10c4e87d6110" providerId="ADAL" clId="{32B07DBB-30E0-487D-9792-A36E1D361145}" dt="2024-10-14T20:32:07.035" v="989" actId="20577"/>
          <ac:spMkLst>
            <pc:docMk/>
            <pc:sldMk cId="3806346248" sldId="296"/>
            <ac:spMk id="9" creationId="{575D539A-A0BC-46F4-85EF-1B14173974E4}"/>
          </ac:spMkLst>
        </pc:spChg>
        <pc:spChg chg="mod">
          <ac:chgData name="Paterno, David" userId="6cf9d138-5e9f-428d-818c-10c4e87d6110" providerId="ADAL" clId="{32B07DBB-30E0-487D-9792-A36E1D361145}" dt="2024-10-18T15:41:38.240" v="1535" actId="255"/>
          <ac:spMkLst>
            <pc:docMk/>
            <pc:sldMk cId="3806346248" sldId="296"/>
            <ac:spMk id="10" creationId="{4F842A52-7A43-4CD6-8BA8-C09A6A2C1276}"/>
          </ac:spMkLst>
        </pc:spChg>
      </pc:sldChg>
      <pc:sldChg chg="del">
        <pc:chgData name="Paterno, David" userId="6cf9d138-5e9f-428d-818c-10c4e87d6110" providerId="ADAL" clId="{32B07DBB-30E0-487D-9792-A36E1D361145}" dt="2024-10-14T20:34:24.157" v="1116" actId="47"/>
        <pc:sldMkLst>
          <pc:docMk/>
          <pc:sldMk cId="1750443032" sldId="297"/>
        </pc:sldMkLst>
      </pc:sldChg>
      <pc:sldChg chg="del">
        <pc:chgData name="Paterno, David" userId="6cf9d138-5e9f-428d-818c-10c4e87d6110" providerId="ADAL" clId="{32B07DBB-30E0-487D-9792-A36E1D361145}" dt="2024-10-14T20:34:29.129" v="1117" actId="47"/>
        <pc:sldMkLst>
          <pc:docMk/>
          <pc:sldMk cId="839933456" sldId="298"/>
        </pc:sldMkLst>
      </pc:sldChg>
      <pc:sldChg chg="del">
        <pc:chgData name="Paterno, David" userId="6cf9d138-5e9f-428d-818c-10c4e87d6110" providerId="ADAL" clId="{32B07DBB-30E0-487D-9792-A36E1D361145}" dt="2024-10-14T20:34:31.132" v="1118" actId="47"/>
        <pc:sldMkLst>
          <pc:docMk/>
          <pc:sldMk cId="4037446606" sldId="300"/>
        </pc:sldMkLst>
      </pc:sldChg>
      <pc:sldChg chg="modSp mod">
        <pc:chgData name="Paterno, David" userId="6cf9d138-5e9f-428d-818c-10c4e87d6110" providerId="ADAL" clId="{32B07DBB-30E0-487D-9792-A36E1D361145}" dt="2024-10-23T18:37:18.931" v="1658" actId="20577"/>
        <pc:sldMkLst>
          <pc:docMk/>
          <pc:sldMk cId="1114811712" sldId="301"/>
        </pc:sldMkLst>
        <pc:spChg chg="mod">
          <ac:chgData name="Paterno, David" userId="6cf9d138-5e9f-428d-818c-10c4e87d6110" providerId="ADAL" clId="{32B07DBB-30E0-487D-9792-A36E1D361145}" dt="2024-10-23T18:37:18.931" v="1658" actId="20577"/>
          <ac:spMkLst>
            <pc:docMk/>
            <pc:sldMk cId="1114811712" sldId="301"/>
            <ac:spMk id="10" creationId="{4F842A52-7A43-4CD6-8BA8-C09A6A2C1276}"/>
          </ac:spMkLst>
        </pc:spChg>
      </pc:sldChg>
      <pc:sldChg chg="modSp add del mod">
        <pc:chgData name="Paterno, David" userId="6cf9d138-5e9f-428d-818c-10c4e87d6110" providerId="ADAL" clId="{32B07DBB-30E0-487D-9792-A36E1D361145}" dt="2024-10-15T20:51:38.668" v="1253" actId="20577"/>
        <pc:sldMkLst>
          <pc:docMk/>
          <pc:sldMk cId="2197739925" sldId="302"/>
        </pc:sldMkLst>
        <pc:spChg chg="mod">
          <ac:chgData name="Paterno, David" userId="6cf9d138-5e9f-428d-818c-10c4e87d6110" providerId="ADAL" clId="{32B07DBB-30E0-487D-9792-A36E1D361145}" dt="2024-10-15T20:51:38.668" v="1253" actId="20577"/>
          <ac:spMkLst>
            <pc:docMk/>
            <pc:sldMk cId="2197739925" sldId="302"/>
            <ac:spMk id="10" creationId="{4F842A52-7A43-4CD6-8BA8-C09A6A2C1276}"/>
          </ac:spMkLst>
        </pc:spChg>
      </pc:sldChg>
      <pc:sldChg chg="modSp add mod">
        <pc:chgData name="Paterno, David" userId="6cf9d138-5e9f-428d-818c-10c4e87d6110" providerId="ADAL" clId="{32B07DBB-30E0-487D-9792-A36E1D361145}" dt="2024-10-18T15:40:37.850" v="1530" actId="255"/>
        <pc:sldMkLst>
          <pc:docMk/>
          <pc:sldMk cId="4075532998" sldId="303"/>
        </pc:sldMkLst>
        <pc:spChg chg="mod">
          <ac:chgData name="Paterno, David" userId="6cf9d138-5e9f-428d-818c-10c4e87d6110" providerId="ADAL" clId="{32B07DBB-30E0-487D-9792-A36E1D361145}" dt="2024-10-18T15:40:37.850" v="1530" actId="255"/>
          <ac:spMkLst>
            <pc:docMk/>
            <pc:sldMk cId="4075532998" sldId="303"/>
            <ac:spMk id="10" creationId="{4F842A52-7A43-4CD6-8BA8-C09A6A2C1276}"/>
          </ac:spMkLst>
        </pc:spChg>
      </pc:sldChg>
      <pc:sldChg chg="new del">
        <pc:chgData name="Paterno, David" userId="6cf9d138-5e9f-428d-818c-10c4e87d6110" providerId="ADAL" clId="{32B07DBB-30E0-487D-9792-A36E1D361145}" dt="2024-10-17T14:41:00.566" v="1306" actId="680"/>
        <pc:sldMkLst>
          <pc:docMk/>
          <pc:sldMk cId="488831302" sldId="304"/>
        </pc:sldMkLst>
      </pc:sldChg>
      <pc:sldChg chg="addSp modSp add mod ord">
        <pc:chgData name="Paterno, David" userId="6cf9d138-5e9f-428d-818c-10c4e87d6110" providerId="ADAL" clId="{32B07DBB-30E0-487D-9792-A36E1D361145}" dt="2024-10-17T17:41:52.610" v="1316"/>
        <pc:sldMkLst>
          <pc:docMk/>
          <pc:sldMk cId="3074970420" sldId="304"/>
        </pc:sldMkLst>
        <pc:spChg chg="mod">
          <ac:chgData name="Paterno, David" userId="6cf9d138-5e9f-428d-818c-10c4e87d6110" providerId="ADAL" clId="{32B07DBB-30E0-487D-9792-A36E1D361145}" dt="2024-10-17T14:41:06.581" v="1308" actId="20577"/>
          <ac:spMkLst>
            <pc:docMk/>
            <pc:sldMk cId="3074970420" sldId="304"/>
            <ac:spMk id="10" creationId="{4F842A52-7A43-4CD6-8BA8-C09A6A2C1276}"/>
          </ac:spMkLst>
        </pc:spChg>
        <pc:picChg chg="add mod">
          <ac:chgData name="Paterno, David" userId="6cf9d138-5e9f-428d-818c-10c4e87d6110" providerId="ADAL" clId="{32B07DBB-30E0-487D-9792-A36E1D361145}" dt="2024-10-17T17:41:40.840" v="1314" actId="1076"/>
          <ac:picMkLst>
            <pc:docMk/>
            <pc:sldMk cId="3074970420" sldId="304"/>
            <ac:picMk id="3" creationId="{BA09A2F7-D83B-B9ED-EF73-EE7957D3EF46}"/>
          </ac:picMkLst>
        </pc:picChg>
      </pc:sldChg>
      <pc:sldChg chg="modSp add mod">
        <pc:chgData name="Paterno, David" userId="6cf9d138-5e9f-428d-818c-10c4e87d6110" providerId="ADAL" clId="{32B07DBB-30E0-487D-9792-A36E1D361145}" dt="2024-10-18T15:40:30.236" v="1529" actId="27636"/>
        <pc:sldMkLst>
          <pc:docMk/>
          <pc:sldMk cId="4030564836" sldId="305"/>
        </pc:sldMkLst>
        <pc:spChg chg="mod">
          <ac:chgData name="Paterno, David" userId="6cf9d138-5e9f-428d-818c-10c4e87d6110" providerId="ADAL" clId="{32B07DBB-30E0-487D-9792-A36E1D361145}" dt="2024-10-18T15:40:30.236" v="1529" actId="27636"/>
          <ac:spMkLst>
            <pc:docMk/>
            <pc:sldMk cId="4030564836" sldId="305"/>
            <ac:spMk id="10" creationId="{4F842A52-7A43-4CD6-8BA8-C09A6A2C1276}"/>
          </ac:spMkLst>
        </pc:spChg>
      </pc:sldChg>
    </pc:docChg>
  </pc:docChgLst>
  <pc:docChgLst>
    <pc:chgData name="Paterno, David" userId="6cf9d138-5e9f-428d-818c-10c4e87d6110" providerId="ADAL" clId="{57479465-4232-466E-88EB-40786AB74E09}"/>
    <pc:docChg chg="custSel modSld sldOrd">
      <pc:chgData name="Paterno, David" userId="6cf9d138-5e9f-428d-818c-10c4e87d6110" providerId="ADAL" clId="{57479465-4232-466E-88EB-40786AB74E09}" dt="2024-10-23T20:24:59.884" v="37" actId="5793"/>
      <pc:docMkLst>
        <pc:docMk/>
      </pc:docMkLst>
      <pc:sldChg chg="modSp mod">
        <pc:chgData name="Paterno, David" userId="6cf9d138-5e9f-428d-818c-10c4e87d6110" providerId="ADAL" clId="{57479465-4232-466E-88EB-40786AB74E09}" dt="2024-10-23T20:24:59.884" v="37" actId="5793"/>
        <pc:sldMkLst>
          <pc:docMk/>
          <pc:sldMk cId="917585747" sldId="286"/>
        </pc:sldMkLst>
        <pc:spChg chg="mod">
          <ac:chgData name="Paterno, David" userId="6cf9d138-5e9f-428d-818c-10c4e87d6110" providerId="ADAL" clId="{57479465-4232-466E-88EB-40786AB74E09}" dt="2024-10-23T20:24:59.884" v="37" actId="5793"/>
          <ac:spMkLst>
            <pc:docMk/>
            <pc:sldMk cId="917585747" sldId="286"/>
            <ac:spMk id="10" creationId="{4F842A52-7A43-4CD6-8BA8-C09A6A2C1276}"/>
          </ac:spMkLst>
        </pc:spChg>
      </pc:sldChg>
      <pc:sldChg chg="modSp mod">
        <pc:chgData name="Paterno, David" userId="6cf9d138-5e9f-428d-818c-10c4e87d6110" providerId="ADAL" clId="{57479465-4232-466E-88EB-40786AB74E09}" dt="2024-10-19T20:52:04.401" v="25" actId="5793"/>
        <pc:sldMkLst>
          <pc:docMk/>
          <pc:sldMk cId="76331211" sldId="287"/>
        </pc:sldMkLst>
        <pc:spChg chg="mod">
          <ac:chgData name="Paterno, David" userId="6cf9d138-5e9f-428d-818c-10c4e87d6110" providerId="ADAL" clId="{57479465-4232-466E-88EB-40786AB74E09}" dt="2024-10-19T20:52:04.401" v="25" actId="5793"/>
          <ac:spMkLst>
            <pc:docMk/>
            <pc:sldMk cId="76331211" sldId="287"/>
            <ac:spMk id="10" creationId="{4F842A52-7A43-4CD6-8BA8-C09A6A2C1276}"/>
          </ac:spMkLst>
        </pc:spChg>
      </pc:sldChg>
      <pc:sldChg chg="ord">
        <pc:chgData name="Paterno, David" userId="6cf9d138-5e9f-428d-818c-10c4e87d6110" providerId="ADAL" clId="{57479465-4232-466E-88EB-40786AB74E09}" dt="2024-10-19T20:51:52.108" v="1"/>
        <pc:sldMkLst>
          <pc:docMk/>
          <pc:sldMk cId="4075532998" sldId="3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0EA2-F1DF-4984-B06E-ECF94AE8FE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B40B5-FEA2-460A-8F66-1070846A4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AB2E5C-50B9-4548-83FB-7D2823E89A79}"/>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5" name="Footer Placeholder 4">
            <a:extLst>
              <a:ext uri="{FF2B5EF4-FFF2-40B4-BE49-F238E27FC236}">
                <a16:creationId xmlns:a16="http://schemas.microsoft.com/office/drawing/2014/main" id="{79D19D76-6322-4D76-B77C-C4844F20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B996B-3F43-454D-8061-ADCC0B552C40}"/>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3906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6B7F-A5B1-44A3-8A94-E67263D9D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148E3-8144-4056-BEC7-5E4EA003B4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8594C-BF85-4001-8240-FB5C6F365E04}"/>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5" name="Footer Placeholder 4">
            <a:extLst>
              <a:ext uri="{FF2B5EF4-FFF2-40B4-BE49-F238E27FC236}">
                <a16:creationId xmlns:a16="http://schemas.microsoft.com/office/drawing/2014/main" id="{8CA94893-CD81-48E5-8FDA-66F43CAA7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92992B-B128-4951-9DB0-C1DF8CDEE78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8764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C3A8C-F8DB-44F0-9C96-2899B0679A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795B-BD24-4ECC-A951-5B10FA2C13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AD8B9-597C-4173-A6A1-6A9F94F974C9}"/>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5" name="Footer Placeholder 4">
            <a:extLst>
              <a:ext uri="{FF2B5EF4-FFF2-40B4-BE49-F238E27FC236}">
                <a16:creationId xmlns:a16="http://schemas.microsoft.com/office/drawing/2014/main" id="{91025F1D-37B6-442C-B9BB-FE961E2CF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C566F-AB9A-479F-AE44-78CDEA07EE7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362763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B817-D3B8-4107-A5D2-532BA6DDDB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B2D4FB-C49F-478A-AD07-1E6577B49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E59DA-4A11-4CA4-958F-9A2C1A724A88}"/>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5" name="Footer Placeholder 4">
            <a:extLst>
              <a:ext uri="{FF2B5EF4-FFF2-40B4-BE49-F238E27FC236}">
                <a16:creationId xmlns:a16="http://schemas.microsoft.com/office/drawing/2014/main" id="{168D2099-5EFC-4836-99ED-8D92A8B8A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74DEA-F0D1-4F1A-8FA0-AEA0C8C7C5A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293201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5220-7FAC-43A8-972B-047E9514F7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C3C173-AA21-41E4-B0AC-B289377ACD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F5791-2C72-4618-9258-93E0126C2FC9}"/>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5" name="Footer Placeholder 4">
            <a:extLst>
              <a:ext uri="{FF2B5EF4-FFF2-40B4-BE49-F238E27FC236}">
                <a16:creationId xmlns:a16="http://schemas.microsoft.com/office/drawing/2014/main" id="{89F89C82-F48E-44B8-AB94-B32B79802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D481A5-8FAC-4F59-B4E9-231F11D33E0F}"/>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4652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CDAE0-5BDD-47D3-B975-53EFD4B057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F5B1D-F446-4D14-B4B7-49C6E26B46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711E1-0883-4E67-9DAC-1B6A7D19BF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88182-2B6E-4C99-8799-3C25DE0A84E1}"/>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6" name="Footer Placeholder 5">
            <a:extLst>
              <a:ext uri="{FF2B5EF4-FFF2-40B4-BE49-F238E27FC236}">
                <a16:creationId xmlns:a16="http://schemas.microsoft.com/office/drawing/2014/main" id="{15B306E0-1BD6-4D7F-A3C1-45198E818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B76A4-1AB9-4B68-87B0-B36DFB549768}"/>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143763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A14F4-691F-4B79-8932-D3063C6AE1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69F260-014F-4A2C-850E-7DE50BD027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827D9-135C-4036-A5E5-29BA24D289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E6E226-AA10-4396-9DE3-EA6F16E06F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117A26-7593-4CF1-B78F-D7BBE38CDD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4449F-32B8-43BF-8691-CA1D5EC9802E}"/>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8" name="Footer Placeholder 7">
            <a:extLst>
              <a:ext uri="{FF2B5EF4-FFF2-40B4-BE49-F238E27FC236}">
                <a16:creationId xmlns:a16="http://schemas.microsoft.com/office/drawing/2014/main" id="{5B84EC23-C0CF-44AF-9437-77BF9B88E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1667C9-62C0-4100-BA28-CF29968A8169}"/>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69564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41CF-2E65-4CC7-B606-7ACAF427D7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85022B-896F-464C-8C41-755A154D006B}"/>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4" name="Footer Placeholder 3">
            <a:extLst>
              <a:ext uri="{FF2B5EF4-FFF2-40B4-BE49-F238E27FC236}">
                <a16:creationId xmlns:a16="http://schemas.microsoft.com/office/drawing/2014/main" id="{4F0BBE6A-F42E-48D5-87A0-8965151D90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F40EAE-D740-4827-B9E1-EAC759C57EFC}"/>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35095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87F3D-828B-4D11-9AE4-5EF70690E5F7}"/>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3" name="Footer Placeholder 2">
            <a:extLst>
              <a:ext uri="{FF2B5EF4-FFF2-40B4-BE49-F238E27FC236}">
                <a16:creationId xmlns:a16="http://schemas.microsoft.com/office/drawing/2014/main" id="{CE72A15D-05D1-4C56-8B6B-A53E15C3E7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165CA-7863-497D-9CE4-6CDD452EB9F6}"/>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355455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738AF-C57B-4720-9C01-54D61302A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0276E4-2D72-4C70-A042-B5054798D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DF40F-0A87-477D-8204-9EF546B80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EE2B5-EEDD-45F9-83AD-3A4A08E8B391}"/>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6" name="Footer Placeholder 5">
            <a:extLst>
              <a:ext uri="{FF2B5EF4-FFF2-40B4-BE49-F238E27FC236}">
                <a16:creationId xmlns:a16="http://schemas.microsoft.com/office/drawing/2014/main" id="{B06124B9-04DD-4AF3-99D9-0E09BA140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B81D45-E9FA-4970-BB03-B215487318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070286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0164-81C7-4AD3-8B58-DFC01A77BE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6159E-03E8-489E-9116-7662FEAA88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0ECA506-77AB-47E2-BFA4-B5D0FDF07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EDFDD4-33B2-4332-B9CC-C8E2B70FE1F5}"/>
              </a:ext>
            </a:extLst>
          </p:cNvPr>
          <p:cNvSpPr>
            <a:spLocks noGrp="1"/>
          </p:cNvSpPr>
          <p:nvPr>
            <p:ph type="dt" sz="half" idx="10"/>
          </p:nvPr>
        </p:nvSpPr>
        <p:spPr/>
        <p:txBody>
          <a:bodyPr/>
          <a:lstStyle/>
          <a:p>
            <a:fld id="{06986350-BBD8-4501-A5D1-DDA6D2ED0B7F}" type="datetimeFigureOut">
              <a:rPr lang="en-US" smtClean="0"/>
              <a:t>10/23/2024</a:t>
            </a:fld>
            <a:endParaRPr lang="en-US"/>
          </a:p>
        </p:txBody>
      </p:sp>
      <p:sp>
        <p:nvSpPr>
          <p:cNvPr id="6" name="Footer Placeholder 5">
            <a:extLst>
              <a:ext uri="{FF2B5EF4-FFF2-40B4-BE49-F238E27FC236}">
                <a16:creationId xmlns:a16="http://schemas.microsoft.com/office/drawing/2014/main" id="{D88C8D86-A43B-4670-A43B-0BC41BF3B6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50E87-D869-4545-8E3B-708ECA58BB2B}"/>
              </a:ext>
            </a:extLst>
          </p:cNvPr>
          <p:cNvSpPr>
            <a:spLocks noGrp="1"/>
          </p:cNvSpPr>
          <p:nvPr>
            <p:ph type="sldNum" sz="quarter" idx="12"/>
          </p:nvPr>
        </p:nvSpPr>
        <p:spPr/>
        <p:txBody>
          <a:bodyPr/>
          <a:lstStyle/>
          <a:p>
            <a:fld id="{F89288BD-68FF-463D-914B-021DB4301C7A}" type="slidenum">
              <a:rPr lang="en-US" smtClean="0"/>
              <a:t>‹#›</a:t>
            </a:fld>
            <a:endParaRPr lang="en-US"/>
          </a:p>
        </p:txBody>
      </p:sp>
    </p:spTree>
    <p:extLst>
      <p:ext uri="{BB962C8B-B14F-4D97-AF65-F5344CB8AC3E}">
        <p14:creationId xmlns:p14="http://schemas.microsoft.com/office/powerpoint/2010/main" val="46659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15D3A8-2169-4C01-AFBC-C5DBB73DD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C5595B-635C-406A-BD33-8E6F0ABA3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08FF2-7CF4-4400-8617-30D696365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86350-BBD8-4501-A5D1-DDA6D2ED0B7F}" type="datetimeFigureOut">
              <a:rPr lang="en-US" smtClean="0"/>
              <a:t>10/23/2024</a:t>
            </a:fld>
            <a:endParaRPr lang="en-US"/>
          </a:p>
        </p:txBody>
      </p:sp>
      <p:sp>
        <p:nvSpPr>
          <p:cNvPr id="5" name="Footer Placeholder 4">
            <a:extLst>
              <a:ext uri="{FF2B5EF4-FFF2-40B4-BE49-F238E27FC236}">
                <a16:creationId xmlns:a16="http://schemas.microsoft.com/office/drawing/2014/main" id="{123C661D-8A1F-4BBD-84AA-783685C22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708E64-10F2-4B03-B071-32153FE57B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288BD-68FF-463D-914B-021DB4301C7A}" type="slidenum">
              <a:rPr lang="en-US" smtClean="0"/>
              <a:t>‹#›</a:t>
            </a:fld>
            <a:endParaRPr lang="en-US"/>
          </a:p>
        </p:txBody>
      </p:sp>
    </p:spTree>
    <p:extLst>
      <p:ext uri="{BB962C8B-B14F-4D97-AF65-F5344CB8AC3E}">
        <p14:creationId xmlns:p14="http://schemas.microsoft.com/office/powerpoint/2010/main" val="109584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cft.vanderbilt.edu/guides-sub-pages/ca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csun.edu/undergraduate-studies/faculty-development/3-2-1-classroom-assessment-techniques#:~:text=After%20the%20lecture%2C%20discussion%2C%20etc,they%20learned%20from%20the%20lesson.&amp;text=Next%2C%20have%20students%20record%20two,like%20to%20learn%20more%20about.&amp;text=Then%2C%20have%20students%20record%20one,still%20have%20about%20the%20materia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tgi.its.uiowa.edu/" TargetMode="External"/><Relationship Id="rId5" Type="http://schemas.openxmlformats.org/officeDocument/2006/relationships/image" Target="../media/image8.png"/><Relationship Id="rId4" Type="http://schemas.openxmlformats.org/officeDocument/2006/relationships/hyperlink" Target="https://vcsacl.ucsd.edu/_files/assessment/resources/50_cat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oorvucenter.yale.edu/Classroom-Assessment-Techniqu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7C25C-C7F5-46FE-B169-50BBE91EA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084" y="5344814"/>
            <a:ext cx="1347937" cy="1278293"/>
          </a:xfrm>
          <a:prstGeom prst="rect">
            <a:avLst/>
          </a:prstGeom>
        </p:spPr>
      </p:pic>
      <p:pic>
        <p:nvPicPr>
          <p:cNvPr id="9" name="Picture 8">
            <a:extLst>
              <a:ext uri="{FF2B5EF4-FFF2-40B4-BE49-F238E27FC236}">
                <a16:creationId xmlns:a16="http://schemas.microsoft.com/office/drawing/2014/main" id="{6F674786-3E97-4E39-83FB-CCCB2A4C2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42" y="5501106"/>
            <a:ext cx="9537002" cy="1122001"/>
          </a:xfrm>
          <a:prstGeom prst="rect">
            <a:avLst/>
          </a:prstGeom>
        </p:spPr>
      </p:pic>
      <p:sp>
        <p:nvSpPr>
          <p:cNvPr id="10" name="Title 9">
            <a:extLst>
              <a:ext uri="{FF2B5EF4-FFF2-40B4-BE49-F238E27FC236}">
                <a16:creationId xmlns:a16="http://schemas.microsoft.com/office/drawing/2014/main" id="{823A646A-E8A9-4621-BD1F-213BD0E7A7C7}"/>
              </a:ext>
            </a:extLst>
          </p:cNvPr>
          <p:cNvSpPr>
            <a:spLocks noGrp="1"/>
          </p:cNvSpPr>
          <p:nvPr>
            <p:ph type="ctrTitle"/>
          </p:nvPr>
        </p:nvSpPr>
        <p:spPr>
          <a:xfrm>
            <a:off x="1524000" y="522514"/>
            <a:ext cx="9144000" cy="1577591"/>
          </a:xfrm>
        </p:spPr>
        <p:txBody>
          <a:bodyPr>
            <a:normAutofit/>
          </a:bodyPr>
          <a:lstStyle/>
          <a:p>
            <a:r>
              <a:rPr lang="en-US" sz="7200" b="1">
                <a:solidFill>
                  <a:schemeClr val="bg1"/>
                </a:solidFill>
              </a:rPr>
              <a:t>Herding CATs</a:t>
            </a:r>
            <a:endParaRPr lang="en-US" sz="7200" b="1">
              <a:solidFill>
                <a:schemeClr val="bg1"/>
              </a:solidFill>
              <a:latin typeface="Verdana" panose="020B0604030504040204" pitchFamily="34" charset="0"/>
              <a:ea typeface="Verdana" panose="020B0604030504040204" pitchFamily="34" charset="0"/>
            </a:endParaRPr>
          </a:p>
        </p:txBody>
      </p:sp>
      <p:sp>
        <p:nvSpPr>
          <p:cNvPr id="11" name="Subtitle 10">
            <a:extLst>
              <a:ext uri="{FF2B5EF4-FFF2-40B4-BE49-F238E27FC236}">
                <a16:creationId xmlns:a16="http://schemas.microsoft.com/office/drawing/2014/main" id="{FB852967-20D0-487F-9621-688417D1FE8F}"/>
              </a:ext>
            </a:extLst>
          </p:cNvPr>
          <p:cNvSpPr>
            <a:spLocks noGrp="1"/>
          </p:cNvSpPr>
          <p:nvPr>
            <p:ph type="subTitle" idx="1"/>
          </p:nvPr>
        </p:nvSpPr>
        <p:spPr>
          <a:xfrm>
            <a:off x="1526849" y="2547949"/>
            <a:ext cx="9144000" cy="2796866"/>
          </a:xfrm>
        </p:spPr>
        <p:txBody>
          <a:bodyPr>
            <a:normAutofit lnSpcReduction="10000"/>
          </a:bodyPr>
          <a:lstStyle/>
          <a:p>
            <a:r>
              <a:rPr lang="en-US" sz="2800" b="1">
                <a:solidFill>
                  <a:schemeClr val="bg1"/>
                </a:solidFill>
              </a:rPr>
              <a:t>Assessing Learning and Driving Classroom Communication</a:t>
            </a:r>
          </a:p>
          <a:p>
            <a:endParaRPr lang="en-US">
              <a:solidFill>
                <a:schemeClr val="bg1"/>
              </a:solidFill>
              <a:latin typeface="Verdana" panose="020B0604030504040204" pitchFamily="34" charset="0"/>
              <a:ea typeface="Verdana" panose="020B0604030504040204" pitchFamily="34" charset="0"/>
            </a:endParaRPr>
          </a:p>
          <a:p>
            <a:endParaRPr lang="en-US">
              <a:solidFill>
                <a:schemeClr val="bg1"/>
              </a:solidFill>
              <a:latin typeface="Verdana" panose="020B0604030504040204" pitchFamily="34" charset="0"/>
              <a:ea typeface="Verdana" panose="020B0604030504040204" pitchFamily="34" charset="0"/>
            </a:endParaRPr>
          </a:p>
          <a:p>
            <a:endParaRPr lang="en-US">
              <a:solidFill>
                <a:schemeClr val="bg1"/>
              </a:solidFill>
              <a:latin typeface="Verdana" panose="020B0604030504040204" pitchFamily="34" charset="0"/>
              <a:ea typeface="Verdana" panose="020B0604030504040204" pitchFamily="34" charset="0"/>
            </a:endParaRPr>
          </a:p>
          <a:p>
            <a:endParaRPr lang="en-US">
              <a:solidFill>
                <a:schemeClr val="bg1"/>
              </a:solidFill>
              <a:latin typeface="Verdana" panose="020B0604030504040204" pitchFamily="34" charset="0"/>
              <a:ea typeface="Verdana" panose="020B0604030504040204" pitchFamily="34" charset="0"/>
            </a:endParaRPr>
          </a:p>
          <a:p>
            <a:r>
              <a:rPr lang="en-US" sz="1600">
                <a:solidFill>
                  <a:schemeClr val="bg1"/>
                </a:solidFill>
                <a:latin typeface="Verdana" panose="020B0604030504040204" pitchFamily="34" charset="0"/>
                <a:ea typeface="Verdana" panose="020B0604030504040204" pitchFamily="34" charset="0"/>
              </a:rPr>
              <a:t>David J. Paterno, PhD</a:t>
            </a:r>
          </a:p>
          <a:p>
            <a:r>
              <a:rPr lang="en-US" sz="1600">
                <a:solidFill>
                  <a:schemeClr val="bg1"/>
                </a:solidFill>
                <a:latin typeface="Verdana" panose="020B0604030504040204" pitchFamily="34" charset="0"/>
                <a:ea typeface="Verdana" panose="020B0604030504040204" pitchFamily="34" charset="0"/>
              </a:rPr>
              <a:t>Associate Professor, Professional Communication</a:t>
            </a:r>
          </a:p>
        </p:txBody>
      </p:sp>
    </p:spTree>
    <p:extLst>
      <p:ext uri="{BB962C8B-B14F-4D97-AF65-F5344CB8AC3E}">
        <p14:creationId xmlns:p14="http://schemas.microsoft.com/office/powerpoint/2010/main" val="399513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6539630" cy="4351338"/>
          </a:xfrm>
        </p:spPr>
        <p:txBody>
          <a:bodyPr/>
          <a:lstStyle/>
          <a:p>
            <a:pPr marL="228600" lvl="1">
              <a:spcBef>
                <a:spcPts val="1000"/>
              </a:spcBef>
            </a:pPr>
            <a:r>
              <a:rPr lang="en-US" sz="2800">
                <a:latin typeface="Verdana" panose="020B0604030504040204" pitchFamily="34" charset="0"/>
                <a:ea typeface="Verdana" panose="020B0604030504040204" pitchFamily="34" charset="0"/>
              </a:rPr>
              <a:t>Compile all the responses and give them a quick thematic read</a:t>
            </a:r>
          </a:p>
          <a:p>
            <a:pPr marL="228600" lvl="1">
              <a:spcBef>
                <a:spcPts val="1000"/>
              </a:spcBef>
            </a:pPr>
            <a:r>
              <a:rPr lang="en-US" sz="2800">
                <a:latin typeface="Verdana" panose="020B0604030504040204" pitchFamily="34" charset="0"/>
                <a:ea typeface="Verdana" panose="020B0604030504040204" pitchFamily="34" charset="0"/>
              </a:rPr>
              <a:t>Tabulate these for reporting back to the class</a:t>
            </a:r>
          </a:p>
          <a:p>
            <a:pPr marL="228600" lvl="1">
              <a:spcBef>
                <a:spcPts val="1000"/>
              </a:spcBef>
            </a:pPr>
            <a:r>
              <a:rPr lang="en-US" sz="2800">
                <a:latin typeface="Verdana" panose="020B0604030504040204" pitchFamily="34" charset="0"/>
                <a:ea typeface="Verdana" panose="020B0604030504040204" pitchFamily="34" charset="0"/>
              </a:rPr>
              <a:t>Action the results!</a:t>
            </a:r>
          </a:p>
          <a:p>
            <a:pPr marL="228600" lvl="1">
              <a:spcBef>
                <a:spcPts val="1000"/>
              </a:spcBef>
            </a:pPr>
            <a:endParaRPr lang="en-US" sz="280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Okay…how much work does this take?</a:t>
            </a:r>
          </a:p>
        </p:txBody>
      </p:sp>
      <p:pic>
        <p:nvPicPr>
          <p:cNvPr id="4" name="Picture 3">
            <a:hlinkClick r:id="rId4"/>
            <a:extLst>
              <a:ext uri="{FF2B5EF4-FFF2-40B4-BE49-F238E27FC236}">
                <a16:creationId xmlns:a16="http://schemas.microsoft.com/office/drawing/2014/main" id="{59E749A3-0F16-354F-1835-B56AF3A8C42B}"/>
              </a:ext>
            </a:extLst>
          </p:cNvPr>
          <p:cNvPicPr>
            <a:picLocks noChangeAspect="1"/>
          </p:cNvPicPr>
          <p:nvPr/>
        </p:nvPicPr>
        <p:blipFill>
          <a:blip r:embed="rId5"/>
          <a:stretch>
            <a:fillRect/>
          </a:stretch>
        </p:blipFill>
        <p:spPr>
          <a:xfrm>
            <a:off x="7494869" y="1536745"/>
            <a:ext cx="4286250" cy="4286250"/>
          </a:xfrm>
          <a:prstGeom prst="rect">
            <a:avLst/>
          </a:prstGeom>
        </p:spPr>
      </p:pic>
    </p:spTree>
    <p:extLst>
      <p:ext uri="{BB962C8B-B14F-4D97-AF65-F5344CB8AC3E}">
        <p14:creationId xmlns:p14="http://schemas.microsoft.com/office/powerpoint/2010/main" val="410339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3-2-1</a:t>
            </a:r>
          </a:p>
        </p:txBody>
      </p:sp>
      <p:sp>
        <p:nvSpPr>
          <p:cNvPr id="5" name="Content Placeholder 4">
            <a:extLst>
              <a:ext uri="{FF2B5EF4-FFF2-40B4-BE49-F238E27FC236}">
                <a16:creationId xmlns:a16="http://schemas.microsoft.com/office/drawing/2014/main" id="{785A148B-7AE2-BCD2-F7F6-C75B0F336B3A}"/>
              </a:ext>
            </a:extLst>
          </p:cNvPr>
          <p:cNvSpPr>
            <a:spLocks noGrp="1"/>
          </p:cNvSpPr>
          <p:nvPr>
            <p:ph idx="1"/>
          </p:nvPr>
        </p:nvSpPr>
        <p:spPr/>
        <p:txBody>
          <a:bodyPr/>
          <a:lstStyle/>
          <a:p>
            <a:endParaRPr lang="en-US"/>
          </a:p>
        </p:txBody>
      </p:sp>
      <p:pic>
        <p:nvPicPr>
          <p:cNvPr id="12" name="Picture 11">
            <a:hlinkClick r:id="rId4"/>
            <a:extLst>
              <a:ext uri="{FF2B5EF4-FFF2-40B4-BE49-F238E27FC236}">
                <a16:creationId xmlns:a16="http://schemas.microsoft.com/office/drawing/2014/main" id="{F360468E-1D1C-64B7-0485-C2C2BB105F4A}"/>
              </a:ext>
            </a:extLst>
          </p:cNvPr>
          <p:cNvPicPr>
            <a:picLocks noChangeAspect="1"/>
          </p:cNvPicPr>
          <p:nvPr/>
        </p:nvPicPr>
        <p:blipFill>
          <a:blip r:embed="rId5"/>
          <a:stretch>
            <a:fillRect/>
          </a:stretch>
        </p:blipFill>
        <p:spPr>
          <a:xfrm>
            <a:off x="3762375" y="1509713"/>
            <a:ext cx="4667250" cy="4667250"/>
          </a:xfrm>
          <a:prstGeom prst="rect">
            <a:avLst/>
          </a:prstGeom>
        </p:spPr>
      </p:pic>
    </p:spTree>
    <p:extLst>
      <p:ext uri="{BB962C8B-B14F-4D97-AF65-F5344CB8AC3E}">
        <p14:creationId xmlns:p14="http://schemas.microsoft.com/office/powerpoint/2010/main" val="270075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350628"/>
            <a:ext cx="10515600" cy="4537455"/>
          </a:xfrm>
        </p:spPr>
        <p:txBody>
          <a:bodyPr>
            <a:normAutofit lnSpcReduction="10000"/>
          </a:bodyPr>
          <a:lstStyle/>
          <a:p>
            <a:pPr marL="0" marR="0" indent="0">
              <a:lnSpc>
                <a:spcPct val="107000"/>
              </a:lnSpc>
              <a:spcBef>
                <a:spcPts val="0"/>
              </a:spcBef>
              <a:spcAft>
                <a:spcPts val="800"/>
              </a:spcAft>
              <a:buNone/>
            </a:pPr>
            <a:r>
              <a:rPr lang="en-US" sz="2000" i="1" kern="100">
                <a:effectLst/>
                <a:latin typeface="Verdana" panose="020B0604030504040204" pitchFamily="34" charset="0"/>
                <a:ea typeface="Verdana" panose="020B0604030504040204" pitchFamily="34" charset="0"/>
                <a:cs typeface="Times New Roman" panose="02020603050405020304" pitchFamily="18" charset="0"/>
              </a:rPr>
              <a:t>For our next class consider the following and list your answers for each:</a:t>
            </a:r>
          </a:p>
          <a:p>
            <a:pPr marL="0" marR="0" indent="0">
              <a:lnSpc>
                <a:spcPct val="107000"/>
              </a:lnSpc>
              <a:spcBef>
                <a:spcPts val="0"/>
              </a:spcBef>
              <a:spcAft>
                <a:spcPts val="800"/>
              </a:spcAft>
              <a:buNone/>
            </a:pPr>
            <a:r>
              <a:rPr lang="en-US" sz="2000" i="1" kern="100">
                <a:effectLst/>
                <a:latin typeface="Verdana" panose="020B0604030504040204" pitchFamily="34" charset="0"/>
                <a:ea typeface="Verdana" panose="020B0604030504040204" pitchFamily="34" charset="0"/>
                <a:cs typeface="Times New Roman" panose="02020603050405020304" pitchFamily="18" charset="0"/>
              </a:rPr>
              <a:t>Three things (topics, ideas, practices) you’ve learned this term – or otherwise enjoyed, or found useful about class. </a:t>
            </a:r>
          </a:p>
          <a:p>
            <a:pPr marL="0" marR="0" indent="0">
              <a:lnSpc>
                <a:spcPct val="107000"/>
              </a:lnSpc>
              <a:spcBef>
                <a:spcPts val="0"/>
              </a:spcBef>
              <a:spcAft>
                <a:spcPts val="800"/>
              </a:spcAft>
              <a:buNone/>
            </a:pPr>
            <a:r>
              <a:rPr lang="en-US" sz="2000" i="1" kern="100">
                <a:effectLst/>
                <a:latin typeface="Verdana" panose="020B0604030504040204" pitchFamily="34" charset="0"/>
                <a:ea typeface="Verdana" panose="020B0604030504040204" pitchFamily="34" charset="0"/>
                <a:cs typeface="Times New Roman" panose="02020603050405020304" pitchFamily="18" charset="0"/>
              </a:rPr>
              <a:t>Two things about which you’re uncertain, about which you would like to learn more or otherwise don’t find useful...</a:t>
            </a:r>
          </a:p>
          <a:p>
            <a:pPr marL="0" marR="0" indent="0">
              <a:lnSpc>
                <a:spcPct val="107000"/>
              </a:lnSpc>
              <a:spcBef>
                <a:spcPts val="0"/>
              </a:spcBef>
              <a:spcAft>
                <a:spcPts val="800"/>
              </a:spcAft>
              <a:buNone/>
            </a:pPr>
            <a:r>
              <a:rPr lang="en-US" sz="2000" i="1" kern="100">
                <a:effectLst/>
                <a:latin typeface="Verdana" panose="020B0604030504040204" pitchFamily="34" charset="0"/>
                <a:ea typeface="Verdana" panose="020B0604030504040204" pitchFamily="34" charset="0"/>
                <a:cs typeface="Times New Roman" panose="02020603050405020304" pitchFamily="18" charset="0"/>
              </a:rPr>
              <a:t>One thing you’d change NOW – be specific and practical.</a:t>
            </a:r>
          </a:p>
          <a:p>
            <a:pPr marL="0" marR="0" indent="0">
              <a:lnSpc>
                <a:spcPct val="107000"/>
              </a:lnSpc>
              <a:spcBef>
                <a:spcPts val="0"/>
              </a:spcBef>
              <a:spcAft>
                <a:spcPts val="800"/>
              </a:spcAft>
              <a:buNone/>
            </a:pPr>
            <a:r>
              <a:rPr lang="en-US" sz="2000" i="1" kern="100">
                <a:effectLst/>
                <a:latin typeface="Verdana" panose="020B0604030504040204" pitchFamily="34" charset="0"/>
                <a:ea typeface="Verdana" panose="020B0604030504040204" pitchFamily="34" charset="0"/>
                <a:cs typeface="Times New Roman" panose="02020603050405020304" pitchFamily="18" charset="0"/>
              </a:rPr>
              <a:t>Type your answers to each of these and print them out. Please </a:t>
            </a:r>
            <a:r>
              <a:rPr lang="en-US" sz="2000" b="1" i="1" kern="100">
                <a:effectLst/>
                <a:latin typeface="Verdana" panose="020B0604030504040204" pitchFamily="34" charset="0"/>
                <a:ea typeface="Verdana" panose="020B0604030504040204" pitchFamily="34" charset="0"/>
                <a:cs typeface="Times New Roman" panose="02020603050405020304" pitchFamily="18" charset="0"/>
              </a:rPr>
              <a:t>DO NOT </a:t>
            </a:r>
            <a:r>
              <a:rPr lang="en-US" sz="2000" i="1" kern="100">
                <a:effectLst/>
                <a:latin typeface="Verdana" panose="020B0604030504040204" pitchFamily="34" charset="0"/>
                <a:ea typeface="Verdana" panose="020B0604030504040204" pitchFamily="34" charset="0"/>
                <a:cs typeface="Times New Roman" panose="02020603050405020304" pitchFamily="18" charset="0"/>
              </a:rPr>
              <a:t>enclose your name on the sheet. This exercise works best when you know you’re free to express your authentic view. </a:t>
            </a:r>
          </a:p>
          <a:p>
            <a:pPr marL="0" marR="0" indent="0">
              <a:lnSpc>
                <a:spcPct val="107000"/>
              </a:lnSpc>
              <a:spcBef>
                <a:spcPts val="0"/>
              </a:spcBef>
              <a:spcAft>
                <a:spcPts val="800"/>
              </a:spcAft>
              <a:buNone/>
            </a:pPr>
            <a:r>
              <a:rPr lang="en-US" sz="2000" i="1" kern="100">
                <a:effectLst/>
                <a:latin typeface="Verdana" panose="020B0604030504040204" pitchFamily="34" charset="0"/>
                <a:ea typeface="Verdana" panose="020B0604030504040204" pitchFamily="34" charset="0"/>
                <a:cs typeface="Times New Roman" panose="02020603050405020304" pitchFamily="18" charset="0"/>
              </a:rPr>
              <a:t>I will thematically organize and tabulate the responses and report these back to the class in our next class meeting. </a:t>
            </a:r>
          </a:p>
          <a:p>
            <a:pPr marL="0" marR="0" indent="0">
              <a:lnSpc>
                <a:spcPct val="107000"/>
              </a:lnSpc>
              <a:spcBef>
                <a:spcPts val="0"/>
              </a:spcBef>
              <a:spcAft>
                <a:spcPts val="800"/>
              </a:spcAft>
              <a:buNone/>
            </a:pPr>
            <a:r>
              <a:rPr lang="en-US" sz="2000" i="1" kern="100">
                <a:effectLst/>
                <a:latin typeface="Verdana" panose="020B0604030504040204" pitchFamily="34" charset="0"/>
                <a:ea typeface="Verdana" panose="020B0604030504040204" pitchFamily="34" charset="0"/>
                <a:cs typeface="Times New Roman" panose="02020603050405020304" pitchFamily="18" charset="0"/>
              </a:rPr>
              <a:t>THANK YOU! </a:t>
            </a:r>
          </a:p>
          <a:p>
            <a:pPr marL="0" lvl="1" indent="0">
              <a:spcBef>
                <a:spcPts val="1000"/>
              </a:spcBef>
              <a:buNone/>
            </a:pPr>
            <a:endParaRPr lang="en-US" sz="280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Example – MiSU Spring 2024</a:t>
            </a:r>
          </a:p>
        </p:txBody>
      </p:sp>
    </p:spTree>
    <p:extLst>
      <p:ext uri="{BB962C8B-B14F-4D97-AF65-F5344CB8AC3E}">
        <p14:creationId xmlns:p14="http://schemas.microsoft.com/office/powerpoint/2010/main" val="161594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350628"/>
            <a:ext cx="10515600" cy="4751299"/>
          </a:xfrm>
        </p:spPr>
        <p:txBody>
          <a:bodyPr>
            <a:noAutofit/>
          </a:bodyPr>
          <a:lstStyle/>
          <a:p>
            <a:pPr marL="0" marR="0" indent="0">
              <a:lnSpc>
                <a:spcPct val="107000"/>
              </a:lnSpc>
              <a:spcBef>
                <a:spcPts val="0"/>
              </a:spcBef>
              <a:spcAft>
                <a:spcPts val="0"/>
              </a:spcAft>
              <a:buNone/>
            </a:pPr>
            <a:r>
              <a:rPr lang="en-US" sz="1400" b="1" kern="100">
                <a:effectLst/>
                <a:latin typeface="Verdana" panose="020B0604030504040204" pitchFamily="34" charset="0"/>
                <a:ea typeface="Verdana" panose="020B0604030504040204" pitchFamily="34" charset="0"/>
                <a:cs typeface="Times New Roman" panose="02020603050405020304" pitchFamily="18" charset="0"/>
              </a:rPr>
              <a:t>COMM 221</a:t>
            </a:r>
            <a:r>
              <a:rPr lang="en-US" sz="1400" b="1" kern="100">
                <a:latin typeface="Verdana" panose="020B0604030504040204" pitchFamily="34" charset="0"/>
                <a:ea typeface="Verdana" panose="020B0604030504040204" pitchFamily="34" charset="0"/>
                <a:cs typeface="Times New Roman" panose="02020603050405020304" pitchFamily="18" charset="0"/>
              </a:rPr>
              <a:t> (2024) – </a:t>
            </a:r>
            <a:r>
              <a:rPr lang="en-US" sz="1400" b="1" kern="100">
                <a:effectLst/>
                <a:latin typeface="Verdana" panose="020B0604030504040204" pitchFamily="34" charset="0"/>
                <a:ea typeface="Verdana" panose="020B0604030504040204" pitchFamily="34" charset="0"/>
                <a:cs typeface="Times New Roman" panose="02020603050405020304" pitchFamily="18" charset="0"/>
              </a:rPr>
              <a:t>CAT – Results</a:t>
            </a:r>
          </a:p>
          <a:p>
            <a:pPr marL="0" marR="0" indent="0">
              <a:lnSpc>
                <a:spcPct val="107000"/>
              </a:lnSpc>
              <a:spcBef>
                <a:spcPts val="0"/>
              </a:spcBef>
              <a:spcAft>
                <a:spcPts val="0"/>
              </a:spcAft>
              <a:buNone/>
            </a:pPr>
            <a:endParaRPr lang="en-US" sz="1400" kern="10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07000"/>
              </a:lnSpc>
              <a:spcBef>
                <a:spcPts val="0"/>
              </a:spcBef>
              <a:spcAft>
                <a:spcPts val="800"/>
              </a:spcAft>
              <a:buNone/>
            </a:pPr>
            <a:r>
              <a:rPr lang="en-US" sz="1400" b="1" u="sng" kern="100">
                <a:effectLst/>
                <a:latin typeface="Verdana" panose="020B0604030504040204" pitchFamily="34" charset="0"/>
                <a:ea typeface="Verdana" panose="020B0604030504040204" pitchFamily="34" charset="0"/>
                <a:cs typeface="Times New Roman" panose="02020603050405020304" pitchFamily="18" charset="0"/>
              </a:rPr>
              <a:t>Things Learned</a:t>
            </a:r>
            <a:r>
              <a:rPr lang="en-US" sz="1400" kern="100">
                <a:effectLst/>
                <a:latin typeface="Verdana" panose="020B0604030504040204" pitchFamily="34" charset="0"/>
                <a:ea typeface="Verdana" panose="020B0604030504040204" pitchFamily="34" charset="0"/>
                <a:cs typeface="Times New Roman" panose="02020603050405020304" pitchFamily="18" charset="0"/>
              </a:rPr>
              <a:t>					</a:t>
            </a:r>
            <a:r>
              <a:rPr lang="en-US" sz="1400" b="1" u="sng" kern="100">
                <a:effectLst/>
                <a:latin typeface="Verdana" panose="020B0604030504040204" pitchFamily="34" charset="0"/>
                <a:ea typeface="Verdana" panose="020B0604030504040204" pitchFamily="34" charset="0"/>
                <a:cs typeface="Times New Roman" panose="02020603050405020304" pitchFamily="18" charset="0"/>
              </a:rPr>
              <a:t>Things Liked</a:t>
            </a:r>
            <a:endParaRPr lang="en-US" sz="1400" kern="10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Depth required for a SMP (3)	</a:t>
            </a:r>
            <a:r>
              <a:rPr lang="en-US" sz="1400" kern="100">
                <a:latin typeface="Verdana" panose="020B0604030504040204" pitchFamily="34" charset="0"/>
                <a:ea typeface="Verdana" panose="020B0604030504040204" pitchFamily="34" charset="0"/>
                <a:cs typeface="Times New Roman" panose="02020603050405020304" pitchFamily="18" charset="0"/>
              </a:rPr>
              <a:t>			</a:t>
            </a:r>
            <a:r>
              <a:rPr lang="en-US" sz="1400" kern="100">
                <a:effectLst/>
                <a:latin typeface="Verdana" panose="020B0604030504040204" pitchFamily="34" charset="0"/>
                <a:ea typeface="Verdana" panose="020B0604030504040204" pitchFamily="34" charset="0"/>
                <a:cs typeface="Times New Roman" panose="02020603050405020304" pitchFamily="18" charset="0"/>
              </a:rPr>
              <a:t>Classroom environment is open conversational	</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Email news briefs – being clear and engaging		Discussions are enjoyable		</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Formatting a press release (2)				Challenges in drafting materials, diversity of</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Primers 						assignments		</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 </a:t>
            </a:r>
          </a:p>
          <a:p>
            <a:pPr marL="0" marR="0" indent="0">
              <a:lnSpc>
                <a:spcPct val="107000"/>
              </a:lnSpc>
              <a:spcBef>
                <a:spcPts val="0"/>
              </a:spcBef>
              <a:spcAft>
                <a:spcPts val="800"/>
              </a:spcAft>
              <a:buNone/>
            </a:pPr>
            <a:r>
              <a:rPr lang="en-US" sz="1400" b="1" u="sng" kern="100">
                <a:effectLst/>
                <a:latin typeface="Verdana" panose="020B0604030504040204" pitchFamily="34" charset="0"/>
                <a:ea typeface="Verdana" panose="020B0604030504040204" pitchFamily="34" charset="0"/>
                <a:cs typeface="Times New Roman" panose="02020603050405020304" pitchFamily="18" charset="0"/>
              </a:rPr>
              <a:t>Things Discovered</a:t>
            </a:r>
            <a:r>
              <a:rPr lang="en-US" sz="1400" kern="100">
                <a:effectLst/>
                <a:latin typeface="Verdana" panose="020B0604030504040204" pitchFamily="34" charset="0"/>
                <a:ea typeface="Verdana" panose="020B0604030504040204" pitchFamily="34" charset="0"/>
                <a:cs typeface="Times New Roman" panose="02020603050405020304" pitchFamily="18" charset="0"/>
              </a:rPr>
              <a:t>					</a:t>
            </a:r>
            <a:r>
              <a:rPr lang="en-US" sz="1400" b="1" u="sng" kern="100">
                <a:effectLst/>
                <a:latin typeface="Verdana" panose="020B0604030504040204" pitchFamily="34" charset="0"/>
                <a:ea typeface="Verdana" panose="020B0604030504040204" pitchFamily="34" charset="0"/>
                <a:cs typeface="Times New Roman" panose="02020603050405020304" pitchFamily="18" charset="0"/>
              </a:rPr>
              <a:t>Things Not liked</a:t>
            </a:r>
            <a:endParaRPr lang="en-US" sz="1400" kern="10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Started examining crisis – more, please? (3)</a:t>
            </a:r>
            <a:r>
              <a:rPr lang="en-US" sz="1400" kern="100">
                <a:latin typeface="Verdana" panose="020B0604030504040204" pitchFamily="34" charset="0"/>
                <a:ea typeface="Verdana" panose="020B0604030504040204" pitchFamily="34" charset="0"/>
                <a:cs typeface="Times New Roman" panose="02020603050405020304" pitchFamily="18" charset="0"/>
              </a:rPr>
              <a:t>		</a:t>
            </a:r>
            <a:r>
              <a:rPr lang="en-US" sz="1400" kern="100">
                <a:effectLst/>
                <a:latin typeface="Verdana" panose="020B0604030504040204" pitchFamily="34" charset="0"/>
                <a:ea typeface="Verdana" panose="020B0604030504040204" pitchFamily="34" charset="0"/>
                <a:cs typeface="Times New Roman" panose="02020603050405020304" pitchFamily="18" charset="0"/>
              </a:rPr>
              <a:t>Prep time, needs expansion</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Exploring company actions, more examples	</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of success?					</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Ethics – we’ve started exploring, more maybe?</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Ads – more on this?		</a:t>
            </a:r>
          </a:p>
          <a:p>
            <a:pPr marL="0" marR="0" indent="0">
              <a:lnSpc>
                <a:spcPct val="107000"/>
              </a:lnSpc>
              <a:spcBef>
                <a:spcPts val="0"/>
              </a:spcBef>
              <a:spcAft>
                <a:spcPts val="800"/>
              </a:spcAft>
              <a:buNone/>
            </a:pPr>
            <a:r>
              <a:rPr lang="en-US" sz="1400" b="1" u="none" strike="noStrike" kern="100">
                <a:effectLst/>
                <a:latin typeface="Verdana" panose="020B0604030504040204" pitchFamily="34" charset="0"/>
                <a:ea typeface="Verdana" panose="020B0604030504040204" pitchFamily="34" charset="0"/>
                <a:cs typeface="Times New Roman" panose="02020603050405020304" pitchFamily="18" charset="0"/>
              </a:rPr>
              <a:t> </a:t>
            </a:r>
            <a:endParaRPr lang="en-US" sz="1400" kern="10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07000"/>
              </a:lnSpc>
              <a:spcBef>
                <a:spcPts val="0"/>
              </a:spcBef>
              <a:spcAft>
                <a:spcPts val="800"/>
              </a:spcAft>
              <a:buNone/>
            </a:pPr>
            <a:r>
              <a:rPr lang="en-US" sz="1400" b="1" u="sng" kern="100">
                <a:effectLst/>
                <a:latin typeface="Verdana" panose="020B0604030504040204" pitchFamily="34" charset="0"/>
                <a:ea typeface="Verdana" panose="020B0604030504040204" pitchFamily="34" charset="0"/>
                <a:cs typeface="Times New Roman" panose="02020603050405020304" pitchFamily="18" charset="0"/>
              </a:rPr>
              <a:t>One thing to change:</a:t>
            </a:r>
            <a:endParaRPr lang="en-US" sz="1400" kern="100">
              <a:effectLst/>
              <a:latin typeface="Verdana" panose="020B0604030504040204" pitchFamily="34" charset="0"/>
              <a:ea typeface="Verdana" panose="020B0604030504040204" pitchFamily="34" charset="0"/>
              <a:cs typeface="Times New Roman" panose="02020603050405020304" pitchFamily="18" charset="0"/>
            </a:endParaRP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Improved </a:t>
            </a:r>
            <a:r>
              <a:rPr lang="en-US" sz="1400" kern="100" err="1">
                <a:effectLst/>
                <a:latin typeface="Verdana" panose="020B0604030504040204" pitchFamily="34" charset="0"/>
                <a:ea typeface="Verdana" panose="020B0604030504040204" pitchFamily="34" charset="0"/>
                <a:cs typeface="Times New Roman" panose="02020603050405020304" pitchFamily="18" charset="0"/>
              </a:rPr>
              <a:t>Powerpoint</a:t>
            </a:r>
            <a:r>
              <a:rPr lang="en-US" sz="1400" kern="100">
                <a:effectLst/>
                <a:latin typeface="Verdana" panose="020B0604030504040204" pitchFamily="34" charset="0"/>
                <a:ea typeface="Verdana" panose="020B0604030504040204" pitchFamily="34" charset="0"/>
                <a:cs typeface="Times New Roman" panose="02020603050405020304" pitchFamily="18" charset="0"/>
              </a:rPr>
              <a:t> coverage </a:t>
            </a:r>
          </a:p>
          <a:p>
            <a:pPr marL="0" marR="0" indent="0">
              <a:lnSpc>
                <a:spcPct val="107000"/>
              </a:lnSpc>
              <a:spcBef>
                <a:spcPts val="0"/>
              </a:spcBef>
              <a:spcAft>
                <a:spcPts val="0"/>
              </a:spcAft>
              <a:buNone/>
            </a:pPr>
            <a:r>
              <a:rPr lang="en-US" sz="1400" kern="100">
                <a:effectLst/>
                <a:latin typeface="Verdana" panose="020B0604030504040204" pitchFamily="34" charset="0"/>
                <a:ea typeface="Verdana" panose="020B0604030504040204" pitchFamily="34" charset="0"/>
                <a:cs typeface="Times New Roman" panose="02020603050405020304" pitchFamily="18" charset="0"/>
              </a:rPr>
              <a:t>Additional examples of assignments before assigned</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Example – MiSU Spring 2024</a:t>
            </a:r>
          </a:p>
        </p:txBody>
      </p:sp>
    </p:spTree>
    <p:extLst>
      <p:ext uri="{BB962C8B-B14F-4D97-AF65-F5344CB8AC3E}">
        <p14:creationId xmlns:p14="http://schemas.microsoft.com/office/powerpoint/2010/main" val="2197739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724461"/>
            <a:ext cx="10515600" cy="4163622"/>
          </a:xfrm>
        </p:spPr>
        <p:txBody>
          <a:bodyPr>
            <a:normAutofit/>
          </a:bodyPr>
          <a:lstStyle/>
          <a:p>
            <a:pPr marL="0" lvl="1" indent="0">
              <a:spcBef>
                <a:spcPts val="1000"/>
              </a:spcBef>
              <a:buNone/>
            </a:pPr>
            <a:r>
              <a:rPr lang="en-US" sz="3200">
                <a:latin typeface="Verdana" panose="020B0604030504040204" pitchFamily="34" charset="0"/>
                <a:ea typeface="Verdana" panose="020B0604030504040204" pitchFamily="34" charset="0"/>
              </a:rPr>
              <a:t>3 – Things learned today</a:t>
            </a:r>
          </a:p>
          <a:p>
            <a:pPr marL="0" lvl="1" indent="0">
              <a:spcBef>
                <a:spcPts val="1000"/>
              </a:spcBef>
              <a:buNone/>
            </a:pPr>
            <a:r>
              <a:rPr lang="en-US" sz="3200">
                <a:latin typeface="Verdana" panose="020B0604030504040204" pitchFamily="34" charset="0"/>
                <a:ea typeface="Verdana" panose="020B0604030504040204" pitchFamily="34" charset="0"/>
              </a:rPr>
              <a:t>2 – Things you find interesting</a:t>
            </a:r>
          </a:p>
          <a:p>
            <a:pPr marL="0" lvl="1" indent="0">
              <a:spcBef>
                <a:spcPts val="1000"/>
              </a:spcBef>
              <a:buNone/>
            </a:pPr>
            <a:r>
              <a:rPr lang="en-US" sz="3200">
                <a:latin typeface="Verdana" panose="020B0604030504040204" pitchFamily="34" charset="0"/>
                <a:ea typeface="Verdana" panose="020B0604030504040204" pitchFamily="34" charset="0"/>
              </a:rPr>
              <a:t>1 – Question you still have about CATs</a:t>
            </a:r>
          </a:p>
          <a:p>
            <a:pPr marL="0" lvl="1" indent="0">
              <a:spcBef>
                <a:spcPts val="1000"/>
              </a:spcBef>
              <a:buNone/>
            </a:pPr>
            <a:endParaRPr lang="en-US" sz="280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Let’s try one now!</a:t>
            </a:r>
          </a:p>
        </p:txBody>
      </p:sp>
      <p:sp>
        <p:nvSpPr>
          <p:cNvPr id="3" name="TextBox 2">
            <a:extLst>
              <a:ext uri="{FF2B5EF4-FFF2-40B4-BE49-F238E27FC236}">
                <a16:creationId xmlns:a16="http://schemas.microsoft.com/office/drawing/2014/main" id="{454B5E21-6913-638A-08A8-2D479A899440}"/>
              </a:ext>
            </a:extLst>
          </p:cNvPr>
          <p:cNvSpPr txBox="1"/>
          <p:nvPr/>
        </p:nvSpPr>
        <p:spPr>
          <a:xfrm>
            <a:off x="838200" y="1355129"/>
            <a:ext cx="4247367" cy="369332"/>
          </a:xfrm>
          <a:prstGeom prst="rect">
            <a:avLst/>
          </a:prstGeom>
          <a:noFill/>
        </p:spPr>
        <p:txBody>
          <a:bodyPr wrap="square" rtlCol="0">
            <a:spAutoFit/>
          </a:bodyPr>
          <a:lstStyle/>
          <a:p>
            <a:r>
              <a:rPr lang="en-US" b="1">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806346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351338"/>
          </a:xfrm>
        </p:spPr>
        <p:txBody>
          <a:bodyPr/>
          <a:lstStyle/>
          <a:p>
            <a:pPr marL="0" lvl="1" indent="0">
              <a:spcBef>
                <a:spcPts val="1000"/>
              </a:spcBef>
              <a:buNone/>
            </a:pPr>
            <a:endParaRPr lang="en-US" sz="2800">
              <a:latin typeface="Verdana" panose="020B0604030504040204" pitchFamily="34" charset="0"/>
              <a:ea typeface="Verdana" panose="020B0604030504040204" pitchFamily="34" charset="0"/>
            </a:endParaRPr>
          </a:p>
          <a:p>
            <a:pPr marL="228600" lvl="1">
              <a:spcBef>
                <a:spcPts val="1000"/>
              </a:spcBef>
            </a:pPr>
            <a:endParaRPr lang="en-US" sz="280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Discussion</a:t>
            </a:r>
          </a:p>
        </p:txBody>
      </p:sp>
      <p:pic>
        <p:nvPicPr>
          <p:cNvPr id="3" name="Picture 2">
            <a:hlinkClick r:id="rId4"/>
            <a:extLst>
              <a:ext uri="{FF2B5EF4-FFF2-40B4-BE49-F238E27FC236}">
                <a16:creationId xmlns:a16="http://schemas.microsoft.com/office/drawing/2014/main" id="{893A8738-E510-1450-5789-A2B777A230DF}"/>
              </a:ext>
            </a:extLst>
          </p:cNvPr>
          <p:cNvPicPr>
            <a:picLocks noChangeAspect="1"/>
          </p:cNvPicPr>
          <p:nvPr/>
        </p:nvPicPr>
        <p:blipFill>
          <a:blip r:embed="rId5"/>
          <a:stretch>
            <a:fillRect/>
          </a:stretch>
        </p:blipFill>
        <p:spPr>
          <a:xfrm>
            <a:off x="838200" y="1620749"/>
            <a:ext cx="4286250" cy="4286250"/>
          </a:xfrm>
          <a:prstGeom prst="rect">
            <a:avLst/>
          </a:prstGeom>
        </p:spPr>
      </p:pic>
      <p:pic>
        <p:nvPicPr>
          <p:cNvPr id="4" name="Picture 3">
            <a:hlinkClick r:id="rId6"/>
            <a:extLst>
              <a:ext uri="{FF2B5EF4-FFF2-40B4-BE49-F238E27FC236}">
                <a16:creationId xmlns:a16="http://schemas.microsoft.com/office/drawing/2014/main" id="{B3E2842D-D399-66A0-521F-30B162CBA06D}"/>
              </a:ext>
            </a:extLst>
          </p:cNvPr>
          <p:cNvPicPr>
            <a:picLocks noChangeAspect="1"/>
          </p:cNvPicPr>
          <p:nvPr/>
        </p:nvPicPr>
        <p:blipFill>
          <a:blip r:embed="rId7"/>
          <a:stretch>
            <a:fillRect/>
          </a:stretch>
        </p:blipFill>
        <p:spPr>
          <a:xfrm>
            <a:off x="6849991" y="1569289"/>
            <a:ext cx="4286250" cy="4286250"/>
          </a:xfrm>
          <a:prstGeom prst="rect">
            <a:avLst/>
          </a:prstGeom>
        </p:spPr>
      </p:pic>
    </p:spTree>
    <p:extLst>
      <p:ext uri="{BB962C8B-B14F-4D97-AF65-F5344CB8AC3E}">
        <p14:creationId xmlns:p14="http://schemas.microsoft.com/office/powerpoint/2010/main" val="2548668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0E2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7C25C-C7F5-46FE-B169-50BBE91EA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084" y="5344814"/>
            <a:ext cx="1347937" cy="1278293"/>
          </a:xfrm>
          <a:prstGeom prst="rect">
            <a:avLst/>
          </a:prstGeom>
        </p:spPr>
      </p:pic>
      <p:pic>
        <p:nvPicPr>
          <p:cNvPr id="9" name="Picture 8">
            <a:extLst>
              <a:ext uri="{FF2B5EF4-FFF2-40B4-BE49-F238E27FC236}">
                <a16:creationId xmlns:a16="http://schemas.microsoft.com/office/drawing/2014/main" id="{6F674786-3E97-4E39-83FB-CCCB2A4C2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442" y="5501106"/>
            <a:ext cx="9537002" cy="1122001"/>
          </a:xfrm>
          <a:prstGeom prst="rect">
            <a:avLst/>
          </a:prstGeom>
        </p:spPr>
      </p:pic>
      <p:sp>
        <p:nvSpPr>
          <p:cNvPr id="10" name="Title 9">
            <a:extLst>
              <a:ext uri="{FF2B5EF4-FFF2-40B4-BE49-F238E27FC236}">
                <a16:creationId xmlns:a16="http://schemas.microsoft.com/office/drawing/2014/main" id="{823A646A-E8A9-4621-BD1F-213BD0E7A7C7}"/>
              </a:ext>
            </a:extLst>
          </p:cNvPr>
          <p:cNvSpPr>
            <a:spLocks noGrp="1"/>
          </p:cNvSpPr>
          <p:nvPr>
            <p:ph type="ctrTitle"/>
          </p:nvPr>
        </p:nvSpPr>
        <p:spPr>
          <a:xfrm>
            <a:off x="1524000" y="849133"/>
            <a:ext cx="9144000" cy="1122001"/>
          </a:xfrm>
        </p:spPr>
        <p:txBody>
          <a:bodyPr>
            <a:normAutofit/>
          </a:bodyPr>
          <a:lstStyle/>
          <a:p>
            <a:r>
              <a:rPr lang="en-US">
                <a:solidFill>
                  <a:schemeClr val="bg1"/>
                </a:solidFill>
                <a:latin typeface="Verdana" panose="020B0604030504040204" pitchFamily="34" charset="0"/>
                <a:ea typeface="Verdana" panose="020B0604030504040204" pitchFamily="34" charset="0"/>
              </a:rPr>
              <a:t>Thank you!</a:t>
            </a:r>
            <a:endParaRPr lang="en-US">
              <a:solidFill>
                <a:schemeClr val="bg1"/>
              </a:solidFill>
              <a:latin typeface="+mn-lt"/>
            </a:endParaRPr>
          </a:p>
        </p:txBody>
      </p:sp>
      <p:sp>
        <p:nvSpPr>
          <p:cNvPr id="11" name="Subtitle 10">
            <a:extLst>
              <a:ext uri="{FF2B5EF4-FFF2-40B4-BE49-F238E27FC236}">
                <a16:creationId xmlns:a16="http://schemas.microsoft.com/office/drawing/2014/main" id="{FB852967-20D0-487F-9621-688417D1FE8F}"/>
              </a:ext>
            </a:extLst>
          </p:cNvPr>
          <p:cNvSpPr>
            <a:spLocks noGrp="1"/>
          </p:cNvSpPr>
          <p:nvPr>
            <p:ph type="subTitle" idx="1"/>
          </p:nvPr>
        </p:nvSpPr>
        <p:spPr>
          <a:xfrm>
            <a:off x="1526849" y="3236732"/>
            <a:ext cx="9144000" cy="2108081"/>
          </a:xfrm>
        </p:spPr>
        <p:txBody>
          <a:bodyPr>
            <a:normAutofit lnSpcReduction="10000"/>
          </a:bodyPr>
          <a:lstStyle/>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r>
              <a:rPr lang="en-US">
                <a:solidFill>
                  <a:schemeClr val="bg1"/>
                </a:solidFill>
              </a:rPr>
              <a:t>david.paterno@minotstateu.edu</a:t>
            </a:r>
          </a:p>
        </p:txBody>
      </p:sp>
    </p:spTree>
    <p:extLst>
      <p:ext uri="{BB962C8B-B14F-4D97-AF65-F5344CB8AC3E}">
        <p14:creationId xmlns:p14="http://schemas.microsoft.com/office/powerpoint/2010/main" val="6667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160774" y="1520943"/>
            <a:ext cx="11920970" cy="4367140"/>
          </a:xfrm>
        </p:spPr>
        <p:txBody>
          <a:bodyPr>
            <a:normAutofit lnSpcReduction="10000"/>
          </a:bodyPr>
          <a:lstStyle/>
          <a:p>
            <a:pPr marL="0" indent="0">
              <a:lnSpc>
                <a:spcPct val="150000"/>
              </a:lnSpc>
              <a:buNone/>
            </a:pPr>
            <a:r>
              <a:rPr lang="en-US" dirty="0">
                <a:latin typeface="Verdana" panose="020B0604030504040204" pitchFamily="34" charset="0"/>
                <a:ea typeface="Verdana" panose="020B0604030504040204" pitchFamily="34" charset="0"/>
              </a:rPr>
              <a:t>Minot State University gratefully acknowledges the Native Peoples on whose ancestral lands we sit. We praise the Anishinaabe and Assiniboine peoples, as well as the other sovereign nations of the northern plains whose lands encompass North Dakota today: The Turtle Mountain Band of Chippewa, the Mandan Hidatsa Arikara Nation, the Spirit Lake Nation, the Standing Rock Sioux Tribe, and the Sisseton Wahpeton Oyate.</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Land Acknowledgement</a:t>
            </a:r>
          </a:p>
        </p:txBody>
      </p:sp>
    </p:spTree>
    <p:extLst>
      <p:ext uri="{BB962C8B-B14F-4D97-AF65-F5344CB8AC3E}">
        <p14:creationId xmlns:p14="http://schemas.microsoft.com/office/powerpoint/2010/main" val="187202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565182"/>
          </a:xfrm>
        </p:spPr>
        <p:txBody>
          <a:bodyPr>
            <a:normAutofit/>
          </a:bodyPr>
          <a:lstStyle/>
          <a:p>
            <a:pPr marL="0" indent="0">
              <a:buNone/>
            </a:pPr>
            <a:r>
              <a:rPr lang="en-US" sz="3200" dirty="0">
                <a:latin typeface="Verdana" panose="020B0604030504040204" pitchFamily="34" charset="0"/>
                <a:ea typeface="Verdana" panose="020B0604030504040204" pitchFamily="34" charset="0"/>
              </a:rPr>
              <a:t>Human Communication:</a:t>
            </a:r>
          </a:p>
          <a:p>
            <a:pPr marL="0" indent="0">
              <a:buNone/>
            </a:pPr>
            <a:endParaRPr lang="en-US" sz="3200" dirty="0">
              <a:latin typeface="Verdana" panose="020B0604030504040204" pitchFamily="34" charset="0"/>
              <a:ea typeface="Verdana" panose="020B0604030504040204" pitchFamily="34" charset="0"/>
            </a:endParaRPr>
          </a:p>
          <a:p>
            <a:pPr lvl="1"/>
            <a:r>
              <a:rPr lang="en-US" sz="3200" dirty="0">
                <a:latin typeface="Verdana" panose="020B0604030504040204" pitchFamily="34" charset="0"/>
                <a:ea typeface="Verdana" panose="020B0604030504040204" pitchFamily="34" charset="0"/>
              </a:rPr>
              <a:t>Communication isn’t just the </a:t>
            </a:r>
            <a:r>
              <a:rPr lang="en-US" sz="3200">
                <a:latin typeface="Verdana" panose="020B0604030504040204" pitchFamily="34" charset="0"/>
                <a:ea typeface="Verdana" panose="020B0604030504040204" pitchFamily="34" charset="0"/>
              </a:rPr>
              <a:t>production, sending, </a:t>
            </a:r>
            <a:r>
              <a:rPr lang="en-US" sz="3200" dirty="0">
                <a:latin typeface="Verdana" panose="020B0604030504040204" pitchFamily="34" charset="0"/>
                <a:ea typeface="Verdana" panose="020B0604030504040204" pitchFamily="34" charset="0"/>
              </a:rPr>
              <a:t>or receiving of messages – it is the primary social experience </a:t>
            </a:r>
            <a:r>
              <a:rPr lang="en-US" sz="3200" i="1" dirty="0">
                <a:latin typeface="Verdana" panose="020B0604030504040204" pitchFamily="34" charset="0"/>
                <a:ea typeface="Verdana" panose="020B0604030504040204" pitchFamily="34" charset="0"/>
              </a:rPr>
              <a:t>in which we work with others</a:t>
            </a:r>
            <a:r>
              <a:rPr lang="en-US" sz="3200" dirty="0">
                <a:latin typeface="Verdana" panose="020B0604030504040204" pitchFamily="34" charset="0"/>
                <a:ea typeface="Verdana" panose="020B0604030504040204" pitchFamily="34" charset="0"/>
              </a:rPr>
              <a:t> to create and manage meaning.</a:t>
            </a:r>
          </a:p>
          <a:p>
            <a:pPr marL="457200" lvl="1" indent="0">
              <a:buNone/>
            </a:pPr>
            <a:endParaRPr lang="en-US" sz="3200" dirty="0">
              <a:latin typeface="Verdana" panose="020B0604030504040204" pitchFamily="34" charset="0"/>
              <a:ea typeface="Verdana" panose="020B0604030504040204" pitchFamily="34" charset="0"/>
            </a:endParaRPr>
          </a:p>
          <a:p>
            <a:pPr lvl="1"/>
            <a:r>
              <a:rPr lang="en-US" sz="3200" dirty="0">
                <a:latin typeface="Verdana" panose="020B0604030504040204" pitchFamily="34" charset="0"/>
                <a:ea typeface="Verdana" panose="020B0604030504040204" pitchFamily="34" charset="0"/>
              </a:rPr>
              <a:t>Classrooms, and learning itself, live </a:t>
            </a:r>
            <a:r>
              <a:rPr lang="en-US" sz="3200" i="1" dirty="0">
                <a:latin typeface="Verdana" panose="020B0604030504040204" pitchFamily="34" charset="0"/>
                <a:ea typeface="Verdana" panose="020B0604030504040204" pitchFamily="34" charset="0"/>
              </a:rPr>
              <a:t>in</a:t>
            </a:r>
            <a:r>
              <a:rPr lang="en-US" sz="3200" dirty="0">
                <a:latin typeface="Verdana" panose="020B0604030504040204" pitchFamily="34" charset="0"/>
                <a:ea typeface="Verdana" panose="020B0604030504040204" pitchFamily="34" charset="0"/>
              </a:rPr>
              <a:t> Communication.</a:t>
            </a:r>
          </a:p>
          <a:p>
            <a:pPr marL="457200" lvl="1" indent="0">
              <a:buNone/>
            </a:pPr>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About me </a:t>
            </a:r>
          </a:p>
        </p:txBody>
      </p:sp>
    </p:spTree>
    <p:extLst>
      <p:ext uri="{BB962C8B-B14F-4D97-AF65-F5344CB8AC3E}">
        <p14:creationId xmlns:p14="http://schemas.microsoft.com/office/powerpoint/2010/main" val="111481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351338"/>
          </a:xfrm>
        </p:spPr>
        <p:txBody>
          <a:bodyPr>
            <a:normAutofit/>
          </a:bodyPr>
          <a:lstStyle/>
          <a:p>
            <a:endParaRPr lang="en-US">
              <a:latin typeface="Verdana" panose="020B0604030504040204" pitchFamily="34" charset="0"/>
              <a:ea typeface="Verdana" panose="020B0604030504040204" pitchFamily="34" charset="0"/>
            </a:endParaRPr>
          </a:p>
          <a:p>
            <a:pPr marL="0" indent="0">
              <a:buNone/>
            </a:pPr>
            <a:endParaRPr lang="en-US" sz="240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i="1">
                <a:solidFill>
                  <a:schemeClr val="bg1"/>
                </a:solidFill>
                <a:latin typeface="Verdana" panose="020B0604030504040204" pitchFamily="34" charset="0"/>
                <a:ea typeface="Verdana" panose="020B0604030504040204" pitchFamily="34" charset="0"/>
              </a:rPr>
              <a:t>Classroom Management / Classroom Assessment</a:t>
            </a:r>
          </a:p>
        </p:txBody>
      </p:sp>
      <p:pic>
        <p:nvPicPr>
          <p:cNvPr id="3" name="Picture 2" descr="A cartoon of a person looking at a graph on a board&#10;&#10;Description automatically generated">
            <a:extLst>
              <a:ext uri="{FF2B5EF4-FFF2-40B4-BE49-F238E27FC236}">
                <a16:creationId xmlns:a16="http://schemas.microsoft.com/office/drawing/2014/main" id="{BA09A2F7-D83B-B9ED-EF73-EE7957D3E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4607" y="1470677"/>
            <a:ext cx="4682786" cy="4586267"/>
          </a:xfrm>
          <a:prstGeom prst="rect">
            <a:avLst/>
          </a:prstGeom>
        </p:spPr>
      </p:pic>
    </p:spTree>
    <p:extLst>
      <p:ext uri="{BB962C8B-B14F-4D97-AF65-F5344CB8AC3E}">
        <p14:creationId xmlns:p14="http://schemas.microsoft.com/office/powerpoint/2010/main" val="307497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351338"/>
          </a:xfrm>
        </p:spPr>
        <p:txBody>
          <a:bodyPr>
            <a:normAutofit/>
          </a:bodyPr>
          <a:lstStyle/>
          <a:p>
            <a:r>
              <a:rPr lang="en-US" sz="3200" dirty="0">
                <a:latin typeface="Verdana" panose="020B0604030504040204" pitchFamily="34" charset="0"/>
                <a:ea typeface="Verdana" panose="020B0604030504040204" pitchFamily="34" charset="0"/>
              </a:rPr>
              <a:t>Assessment is not as an add-on – it is essential to our work with learners.  </a:t>
            </a:r>
          </a:p>
          <a:p>
            <a:pPr marL="0" indent="0">
              <a:buFont typeface="Arial" panose="020B0604020202020204" pitchFamily="34" charset="0"/>
              <a:buNone/>
            </a:pPr>
            <a:endParaRPr lang="en-US" sz="3200" dirty="0">
              <a:latin typeface="Verdana" panose="020B0604030504040204" pitchFamily="34" charset="0"/>
              <a:ea typeface="Verdana" panose="020B0604030504040204" pitchFamily="34" charset="0"/>
            </a:endParaRPr>
          </a:p>
          <a:p>
            <a:r>
              <a:rPr lang="en-US" sz="3200" dirty="0">
                <a:latin typeface="Verdana" panose="020B0604030504040204" pitchFamily="34" charset="0"/>
                <a:ea typeface="Verdana" panose="020B0604030504040204" pitchFamily="34" charset="0"/>
              </a:rPr>
              <a:t>US, NZ, Australian </a:t>
            </a:r>
            <a:r>
              <a:rPr lang="en-US" sz="3200">
                <a:latin typeface="Verdana" panose="020B0604030504040204" pitchFamily="34" charset="0"/>
                <a:ea typeface="Verdana" panose="020B0604030504040204" pitchFamily="34" charset="0"/>
              </a:rPr>
              <a:t>teaching experience…</a:t>
            </a:r>
            <a:endParaRPr lang="en-US" sz="3200" dirty="0">
              <a:latin typeface="Verdana" panose="020B0604030504040204" pitchFamily="34" charset="0"/>
              <a:ea typeface="Verdana" panose="020B0604030504040204" pitchFamily="34" charset="0"/>
            </a:endParaRPr>
          </a:p>
          <a:p>
            <a:pPr marL="0" indent="0">
              <a:buNone/>
            </a:pPr>
            <a:endParaRPr lang="en-US" sz="3200" dirty="0">
              <a:latin typeface="Verdana" panose="020B0604030504040204" pitchFamily="34" charset="0"/>
              <a:ea typeface="Verdana" panose="020B0604030504040204" pitchFamily="34" charset="0"/>
            </a:endParaRPr>
          </a:p>
          <a:p>
            <a:r>
              <a:rPr lang="en-US" sz="3200" dirty="0">
                <a:latin typeface="Verdana" panose="020B0604030504040204" pitchFamily="34" charset="0"/>
                <a:ea typeface="Verdana" panose="020B0604030504040204" pitchFamily="34" charset="0"/>
              </a:rPr>
              <a:t>Learners always need feedback – as do educators.</a:t>
            </a:r>
          </a:p>
          <a:p>
            <a:endParaRPr lang="en-US" dirty="0">
              <a:latin typeface="Verdana" panose="020B0604030504040204" pitchFamily="34" charset="0"/>
              <a:ea typeface="Verdana" panose="020B0604030504040204" pitchFamily="34" charset="0"/>
            </a:endParaRPr>
          </a:p>
          <a:p>
            <a:pPr marL="0" indent="0">
              <a:buNone/>
            </a:pPr>
            <a:endParaRPr lang="en-US" sz="240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i="1">
                <a:solidFill>
                  <a:schemeClr val="bg1"/>
                </a:solidFill>
                <a:latin typeface="Verdana" panose="020B0604030504040204" pitchFamily="34" charset="0"/>
                <a:ea typeface="Verdana" panose="020B0604030504040204" pitchFamily="34" charset="0"/>
              </a:rPr>
              <a:t>Classroom Management / Classroom Assessment</a:t>
            </a:r>
          </a:p>
        </p:txBody>
      </p:sp>
    </p:spTree>
    <p:extLst>
      <p:ext uri="{BB962C8B-B14F-4D97-AF65-F5344CB8AC3E}">
        <p14:creationId xmlns:p14="http://schemas.microsoft.com/office/powerpoint/2010/main" val="91758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351338"/>
          </a:xfrm>
        </p:spPr>
        <p:txBody>
          <a:bodyPr>
            <a:normAutofit/>
          </a:bodyPr>
          <a:lstStyle/>
          <a:p>
            <a:r>
              <a:rPr lang="en-US" sz="3200">
                <a:latin typeface="Verdana" panose="020B0604030504040204" pitchFamily="34" charset="0"/>
                <a:ea typeface="Verdana" panose="020B0604030504040204" pitchFamily="34" charset="0"/>
              </a:rPr>
              <a:t>Who’s the boss here?</a:t>
            </a:r>
          </a:p>
          <a:p>
            <a:endParaRPr lang="en-US" sz="3200">
              <a:latin typeface="Verdana" panose="020B0604030504040204" pitchFamily="34" charset="0"/>
              <a:ea typeface="Verdana" panose="020B0604030504040204" pitchFamily="34" charset="0"/>
            </a:endParaRPr>
          </a:p>
          <a:p>
            <a:r>
              <a:rPr lang="en-US" sz="3200">
                <a:latin typeface="Verdana" panose="020B0604030504040204" pitchFamily="34" charset="0"/>
                <a:ea typeface="Verdana" panose="020B0604030504040204" pitchFamily="34" charset="0"/>
              </a:rPr>
              <a:t>Okay…but how do I know what’s working and what isn’t?</a:t>
            </a:r>
          </a:p>
          <a:p>
            <a:endParaRPr lang="en-US">
              <a:latin typeface="Verdana" panose="020B0604030504040204" pitchFamily="34" charset="0"/>
              <a:ea typeface="Verdana" panose="020B0604030504040204" pitchFamily="34" charset="0"/>
            </a:endParaRPr>
          </a:p>
          <a:p>
            <a:pPr marL="0" indent="0">
              <a:buNone/>
            </a:pPr>
            <a:endParaRPr lang="en-US" sz="240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i="1">
                <a:solidFill>
                  <a:schemeClr val="bg1"/>
                </a:solidFill>
                <a:latin typeface="Verdana" panose="020B0604030504040204" pitchFamily="34" charset="0"/>
                <a:ea typeface="Verdana" panose="020B0604030504040204" pitchFamily="34" charset="0"/>
              </a:rPr>
              <a:t>Classroom Management / Classroom Assessment</a:t>
            </a:r>
          </a:p>
        </p:txBody>
      </p:sp>
    </p:spTree>
    <p:extLst>
      <p:ext uri="{BB962C8B-B14F-4D97-AF65-F5344CB8AC3E}">
        <p14:creationId xmlns:p14="http://schemas.microsoft.com/office/powerpoint/2010/main" val="4075532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350628"/>
            <a:ext cx="10515600" cy="4807575"/>
          </a:xfrm>
        </p:spPr>
        <p:txBody>
          <a:bodyPr>
            <a:normAutofit/>
          </a:bodyPr>
          <a:lstStyle/>
          <a:p>
            <a:r>
              <a:rPr lang="en-US" sz="3200">
                <a:latin typeface="Verdana" panose="020B0604030504040204" pitchFamily="34" charset="0"/>
                <a:ea typeface="Verdana" panose="020B0604030504040204" pitchFamily="34" charset="0"/>
              </a:rPr>
              <a:t>Learner-Centered</a:t>
            </a:r>
          </a:p>
          <a:p>
            <a:r>
              <a:rPr lang="en-US" sz="3200">
                <a:latin typeface="Verdana" panose="020B0604030504040204" pitchFamily="34" charset="0"/>
                <a:ea typeface="Verdana" panose="020B0604030504040204" pitchFamily="34" charset="0"/>
              </a:rPr>
              <a:t>Teacher-Directed</a:t>
            </a:r>
          </a:p>
          <a:p>
            <a:r>
              <a:rPr lang="en-US" sz="3200">
                <a:latin typeface="Verdana" panose="020B0604030504040204" pitchFamily="34" charset="0"/>
                <a:ea typeface="Verdana" panose="020B0604030504040204" pitchFamily="34" charset="0"/>
              </a:rPr>
              <a:t>Mutually Beneficial</a:t>
            </a:r>
          </a:p>
          <a:p>
            <a:r>
              <a:rPr lang="en-US" sz="3200">
                <a:latin typeface="Verdana" panose="020B0604030504040204" pitchFamily="34" charset="0"/>
                <a:ea typeface="Verdana" panose="020B0604030504040204" pitchFamily="34" charset="0"/>
              </a:rPr>
              <a:t>Formative</a:t>
            </a:r>
          </a:p>
          <a:p>
            <a:r>
              <a:rPr lang="en-US" sz="3200">
                <a:latin typeface="Verdana" panose="020B0604030504040204" pitchFamily="34" charset="0"/>
                <a:ea typeface="Verdana" panose="020B0604030504040204" pitchFamily="34" charset="0"/>
              </a:rPr>
              <a:t>Context-Specific</a:t>
            </a:r>
          </a:p>
          <a:p>
            <a:r>
              <a:rPr lang="en-US" sz="3200">
                <a:latin typeface="Verdana" panose="020B0604030504040204" pitchFamily="34" charset="0"/>
                <a:ea typeface="Verdana" panose="020B0604030504040204" pitchFamily="34" charset="0"/>
              </a:rPr>
              <a:t>Ongoing</a:t>
            </a:r>
          </a:p>
          <a:p>
            <a:r>
              <a:rPr lang="en-US" sz="3200">
                <a:latin typeface="Verdana" panose="020B0604030504040204" pitchFamily="34" charset="0"/>
                <a:ea typeface="Verdana" panose="020B0604030504040204" pitchFamily="34" charset="0"/>
              </a:rPr>
              <a:t>Nested within Good Teaching Practice</a:t>
            </a:r>
          </a:p>
          <a:p>
            <a:pPr marL="0" indent="0">
              <a:buNone/>
            </a:pPr>
            <a:r>
              <a:rPr lang="en-US" sz="3200">
                <a:latin typeface="Verdana" panose="020B0604030504040204" pitchFamily="34" charset="0"/>
                <a:ea typeface="Verdana" panose="020B0604030504040204" pitchFamily="34" charset="0"/>
              </a:rPr>
              <a:t>					(Angelo and Cross, 1993)</a:t>
            </a:r>
          </a:p>
          <a:p>
            <a:endParaRPr lang="en-US">
              <a:latin typeface="Verdana" panose="020B0604030504040204" pitchFamily="34" charset="0"/>
              <a:ea typeface="Verdana" panose="020B0604030504040204" pitchFamily="34" charset="0"/>
            </a:endParaRPr>
          </a:p>
          <a:p>
            <a:pPr marL="0" indent="0">
              <a:buNone/>
            </a:pPr>
            <a:endParaRPr lang="en-US" sz="240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i="1">
                <a:solidFill>
                  <a:schemeClr val="bg1"/>
                </a:solidFill>
                <a:latin typeface="Verdana" panose="020B0604030504040204" pitchFamily="34" charset="0"/>
                <a:ea typeface="Verdana" panose="020B0604030504040204" pitchFamily="34" charset="0"/>
              </a:rPr>
              <a:t>Classroom Management / Classroom Assessment</a:t>
            </a:r>
          </a:p>
        </p:txBody>
      </p:sp>
    </p:spTree>
    <p:extLst>
      <p:ext uri="{BB962C8B-B14F-4D97-AF65-F5344CB8AC3E}">
        <p14:creationId xmlns:p14="http://schemas.microsoft.com/office/powerpoint/2010/main" val="403056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351338"/>
          </a:xfrm>
        </p:spPr>
        <p:txBody>
          <a:bodyPr/>
          <a:lstStyle/>
          <a:p>
            <a:r>
              <a:rPr lang="en-US" sz="3200" dirty="0">
                <a:latin typeface="Verdana" panose="020B0604030504040204" pitchFamily="34" charset="0"/>
                <a:ea typeface="Verdana" panose="020B0604030504040204" pitchFamily="34" charset="0"/>
              </a:rPr>
              <a:t>Formative assessments</a:t>
            </a:r>
          </a:p>
          <a:p>
            <a:r>
              <a:rPr lang="en-US" sz="3200" dirty="0">
                <a:latin typeface="Verdana" panose="020B0604030504040204" pitchFamily="34" charset="0"/>
                <a:ea typeface="Verdana" panose="020B0604030504040204" pitchFamily="34" charset="0"/>
              </a:rPr>
              <a:t>Easy-to-do</a:t>
            </a:r>
          </a:p>
          <a:p>
            <a:r>
              <a:rPr lang="en-US" sz="3200" dirty="0">
                <a:latin typeface="Verdana" panose="020B0604030504040204" pitchFamily="34" charset="0"/>
                <a:ea typeface="Verdana" panose="020B0604030504040204" pitchFamily="34" charset="0"/>
              </a:rPr>
              <a:t>Provide an example that educators are reflective and value student feedback in guiding our craft</a:t>
            </a:r>
          </a:p>
          <a:p>
            <a:r>
              <a:rPr lang="en-US" sz="3200" dirty="0">
                <a:latin typeface="Verdana" panose="020B0604030504040204" pitchFamily="34" charset="0"/>
                <a:ea typeface="Verdana" panose="020B0604030504040204" pitchFamily="34" charset="0"/>
              </a:rPr>
              <a:t>Demonstrate deep listening</a:t>
            </a:r>
          </a:p>
          <a:p>
            <a:r>
              <a:rPr lang="en-US" sz="3200" dirty="0">
                <a:latin typeface="Verdana" panose="020B0604030504040204" pitchFamily="34" charset="0"/>
                <a:ea typeface="Verdana" panose="020B0604030504040204" pitchFamily="34" charset="0"/>
              </a:rPr>
              <a:t>Coordinate and manage our Instructional Communication</a:t>
            </a:r>
          </a:p>
          <a:p>
            <a:pPr marL="228600" lvl="1">
              <a:spcBef>
                <a:spcPts val="1000"/>
              </a:spcBef>
            </a:pPr>
            <a:endParaRPr lang="en-US" sz="2800" dirty="0">
              <a:latin typeface="Verdana" panose="020B0604030504040204" pitchFamily="34" charset="0"/>
              <a:ea typeface="Verdana" panose="020B0604030504040204" pitchFamily="34" charset="0"/>
            </a:endParaRPr>
          </a:p>
          <a:p>
            <a:pPr marL="228600" lvl="1">
              <a:spcBef>
                <a:spcPts val="1000"/>
              </a:spcBef>
            </a:pPr>
            <a:endParaRPr lang="en-US" sz="2800" dirty="0">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CATs</a:t>
            </a:r>
          </a:p>
        </p:txBody>
      </p:sp>
    </p:spTree>
    <p:extLst>
      <p:ext uri="{BB962C8B-B14F-4D97-AF65-F5344CB8AC3E}">
        <p14:creationId xmlns:p14="http://schemas.microsoft.com/office/powerpoint/2010/main" val="7633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F842A52-7A43-4CD6-8BA8-C09A6A2C1276}"/>
              </a:ext>
            </a:extLst>
          </p:cNvPr>
          <p:cNvSpPr>
            <a:spLocks noGrp="1"/>
          </p:cNvSpPr>
          <p:nvPr>
            <p:ph idx="1"/>
          </p:nvPr>
        </p:nvSpPr>
        <p:spPr>
          <a:xfrm>
            <a:off x="838200" y="1536745"/>
            <a:ext cx="10515600" cy="4351338"/>
          </a:xfrm>
        </p:spPr>
        <p:txBody>
          <a:bodyPr>
            <a:normAutofit/>
          </a:bodyPr>
          <a:lstStyle/>
          <a:p>
            <a:pPr marL="228600" lvl="1">
              <a:spcBef>
                <a:spcPts val="1000"/>
              </a:spcBef>
            </a:pPr>
            <a:r>
              <a:rPr lang="en-US" sz="2000">
                <a:latin typeface="Verdana" panose="020B0604030504040204" pitchFamily="34" charset="0"/>
                <a:ea typeface="Verdana" panose="020B0604030504040204" pitchFamily="34" charset="0"/>
              </a:rPr>
              <a:t>Minute Paper</a:t>
            </a:r>
          </a:p>
          <a:p>
            <a:pPr marL="685800" lvl="2">
              <a:spcBef>
                <a:spcPts val="1000"/>
              </a:spcBef>
            </a:pPr>
            <a:r>
              <a:rPr lang="en-US" b="0" i="0">
                <a:solidFill>
                  <a:srgbClr val="333333"/>
                </a:solidFill>
                <a:effectLst/>
                <a:latin typeface="YaleDesign"/>
              </a:rPr>
              <a:t>What was the most meaningful thing you learned during class today? What questions do you still have about the material? What content do you want further clarification on?</a:t>
            </a:r>
            <a:endParaRPr lang="en-US">
              <a:solidFill>
                <a:srgbClr val="333333"/>
              </a:solidFill>
              <a:latin typeface="YaleDesign"/>
            </a:endParaRPr>
          </a:p>
          <a:p>
            <a:pPr marL="228600" lvl="1">
              <a:spcBef>
                <a:spcPts val="1000"/>
              </a:spcBef>
            </a:pPr>
            <a:r>
              <a:rPr lang="en-US" sz="2000">
                <a:latin typeface="Verdana" panose="020B0604030504040204" pitchFamily="34" charset="0"/>
                <a:ea typeface="Verdana" panose="020B0604030504040204" pitchFamily="34" charset="0"/>
              </a:rPr>
              <a:t>Documented Problem Solutions</a:t>
            </a:r>
          </a:p>
          <a:p>
            <a:pPr marL="685800" lvl="2">
              <a:spcBef>
                <a:spcPts val="1000"/>
              </a:spcBef>
            </a:pPr>
            <a:r>
              <a:rPr lang="en-US" b="0" i="0">
                <a:solidFill>
                  <a:srgbClr val="333333"/>
                </a:solidFill>
                <a:effectLst/>
                <a:latin typeface="YaleDesign"/>
              </a:rPr>
              <a:t>During a class period, present the class with a problem. Ask students to record the steps they are using, while they are solving the problem.  Later, have students share these steps in either pairs, small groups, or with the whole class.</a:t>
            </a:r>
          </a:p>
        </p:txBody>
      </p:sp>
      <p:sp>
        <p:nvSpPr>
          <p:cNvPr id="6" name="Rectangle 5">
            <a:extLst>
              <a:ext uri="{FF2B5EF4-FFF2-40B4-BE49-F238E27FC236}">
                <a16:creationId xmlns:a16="http://schemas.microsoft.com/office/drawing/2014/main" id="{78F27B46-9523-4E97-8B08-99A0CC122D03}"/>
              </a:ext>
            </a:extLst>
          </p:cNvPr>
          <p:cNvSpPr/>
          <p:nvPr/>
        </p:nvSpPr>
        <p:spPr>
          <a:xfrm>
            <a:off x="0" y="6158204"/>
            <a:ext cx="12192000" cy="699796"/>
          </a:xfrm>
          <a:prstGeom prst="rect">
            <a:avLst/>
          </a:prstGeom>
          <a:solidFill>
            <a:srgbClr val="CE0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D5E2DB3-0514-4C02-908B-0B4292F47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0739" y="6328519"/>
            <a:ext cx="1891005" cy="529481"/>
          </a:xfrm>
          <a:prstGeom prst="rect">
            <a:avLst/>
          </a:prstGeom>
        </p:spPr>
      </p:pic>
      <p:pic>
        <p:nvPicPr>
          <p:cNvPr id="8" name="Picture 7">
            <a:extLst>
              <a:ext uri="{FF2B5EF4-FFF2-40B4-BE49-F238E27FC236}">
                <a16:creationId xmlns:a16="http://schemas.microsoft.com/office/drawing/2014/main" id="{0E1A2713-0F71-4077-98B5-A0C7312E1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2" y="6339107"/>
            <a:ext cx="3932237" cy="462616"/>
          </a:xfrm>
          <a:prstGeom prst="rect">
            <a:avLst/>
          </a:prstGeom>
        </p:spPr>
      </p:pic>
      <p:sp>
        <p:nvSpPr>
          <p:cNvPr id="9" name="Rectangle 8">
            <a:extLst>
              <a:ext uri="{FF2B5EF4-FFF2-40B4-BE49-F238E27FC236}">
                <a16:creationId xmlns:a16="http://schemas.microsoft.com/office/drawing/2014/main" id="{575D539A-A0BC-46F4-85EF-1B14173974E4}"/>
              </a:ext>
            </a:extLst>
          </p:cNvPr>
          <p:cNvSpPr/>
          <p:nvPr/>
        </p:nvSpPr>
        <p:spPr>
          <a:xfrm>
            <a:off x="0" y="0"/>
            <a:ext cx="12192000" cy="1350628"/>
          </a:xfrm>
          <a:prstGeom prst="rect">
            <a:avLst/>
          </a:prstGeom>
          <a:solidFill>
            <a:srgbClr val="CE0E2D"/>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a:solidFill>
                  <a:schemeClr val="bg1"/>
                </a:solidFill>
                <a:latin typeface="Verdana" panose="020B0604030504040204" pitchFamily="34" charset="0"/>
                <a:ea typeface="Verdana" panose="020B0604030504040204" pitchFamily="34" charset="0"/>
              </a:rPr>
              <a:t>Exploring CATs</a:t>
            </a:r>
          </a:p>
        </p:txBody>
      </p:sp>
      <p:pic>
        <p:nvPicPr>
          <p:cNvPr id="3" name="Picture 2">
            <a:hlinkClick r:id="rId4"/>
            <a:extLst>
              <a:ext uri="{FF2B5EF4-FFF2-40B4-BE49-F238E27FC236}">
                <a16:creationId xmlns:a16="http://schemas.microsoft.com/office/drawing/2014/main" id="{EAAC7DEE-6E48-021B-A529-2DEB05D6F87E}"/>
              </a:ext>
            </a:extLst>
          </p:cNvPr>
          <p:cNvPicPr>
            <a:picLocks noChangeAspect="1"/>
          </p:cNvPicPr>
          <p:nvPr/>
        </p:nvPicPr>
        <p:blipFill>
          <a:blip r:embed="rId5"/>
          <a:stretch>
            <a:fillRect/>
          </a:stretch>
        </p:blipFill>
        <p:spPr>
          <a:xfrm>
            <a:off x="9426749" y="3758842"/>
            <a:ext cx="2315358" cy="2315358"/>
          </a:xfrm>
          <a:prstGeom prst="rect">
            <a:avLst/>
          </a:prstGeom>
        </p:spPr>
      </p:pic>
    </p:spTree>
    <p:extLst>
      <p:ext uri="{BB962C8B-B14F-4D97-AF65-F5344CB8AC3E}">
        <p14:creationId xmlns:p14="http://schemas.microsoft.com/office/powerpoint/2010/main" val="372713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Template 2" id="{99BE2DD5-9A04-4030-8AB5-B10ACE0E9264}" vid="{A87C17E1-47C0-4423-9703-305DAD8057E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0e10d5-2caa-4dc4-a8e0-ae3a8d28bcf7">
      <Terms xmlns="http://schemas.microsoft.com/office/infopath/2007/PartnerControls"/>
    </lcf76f155ced4ddcb4097134ff3c332f>
    <TaxCatchAll xmlns="565c5da0-3a2e-424a-be45-13fa10a94d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8FFE128E5B034C993B025F10739C23" ma:contentTypeVersion="16" ma:contentTypeDescription="Create a new document." ma:contentTypeScope="" ma:versionID="18790be45526777e56e6586ba2aeb5bb">
  <xsd:schema xmlns:xsd="http://www.w3.org/2001/XMLSchema" xmlns:xs="http://www.w3.org/2001/XMLSchema" xmlns:p="http://schemas.microsoft.com/office/2006/metadata/properties" xmlns:ns2="180e10d5-2caa-4dc4-a8e0-ae3a8d28bcf7" xmlns:ns3="565c5da0-3a2e-424a-be45-13fa10a94d87" targetNamespace="http://schemas.microsoft.com/office/2006/metadata/properties" ma:root="true" ma:fieldsID="098db6811ff520be5761d525e9ce7d31" ns2:_="" ns3:_="">
    <xsd:import namespace="180e10d5-2caa-4dc4-a8e0-ae3a8d28bcf7"/>
    <xsd:import namespace="565c5da0-3a2e-424a-be45-13fa10a94d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e10d5-2caa-4dc4-a8e0-ae3a8d28bcf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286ec34-a2ae-4ac6-b6b4-0b3167cce8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65c5da0-3a2e-424a-be45-13fa10a94d8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5327a8-d851-4b1e-a723-5bbaba98dd2c}" ma:internalName="TaxCatchAll" ma:showField="CatchAllData" ma:web="565c5da0-3a2e-424a-be45-13fa10a94d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254C6E-5608-45D6-A293-B308A1A150BA}">
  <ds:schemaRefs>
    <ds:schemaRef ds:uri="180e10d5-2caa-4dc4-a8e0-ae3a8d28bcf7"/>
    <ds:schemaRef ds:uri="565c5da0-3a2e-424a-be45-13fa10a94d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1F4E59-BFE5-499E-A132-E306A07575B3}">
  <ds:schemaRefs>
    <ds:schemaRef ds:uri="180e10d5-2caa-4dc4-a8e0-ae3a8d28bcf7"/>
    <ds:schemaRef ds:uri="565c5da0-3a2e-424a-be45-13fa10a94d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A1325B-8391-4F88-A31E-2A721832B937}">
  <ds:schemaRefs>
    <ds:schemaRef ds:uri="http://schemas.microsoft.com/sharepoint/v3/contenttype/forms"/>
  </ds:schemaRefs>
</ds:datastoreItem>
</file>

<file path=docMetadata/LabelInfo.xml><?xml version="1.0" encoding="utf-8"?>
<clbl:labelList xmlns:clbl="http://schemas.microsoft.com/office/2020/mipLabelMetadata">
  <clbl:label id="{ec37a091-b9a6-47e5-98d0-903d4a419203}" enabled="0" method="" siteId="{ec37a091-b9a6-47e5-98d0-903d4a419203}" removed="1"/>
</clbl:labelList>
</file>

<file path=docProps/app.xml><?xml version="1.0" encoding="utf-8"?>
<Properties xmlns="http://schemas.openxmlformats.org/officeDocument/2006/extended-properties" xmlns:vt="http://schemas.openxmlformats.org/officeDocument/2006/docPropsVTypes">
  <Template>MSU-Powerpoint-Presentation-Template-V2---2022</Template>
  <TotalTime>2910</TotalTime>
  <Words>713</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Verdana</vt:lpstr>
      <vt:lpstr>YaleDesign</vt:lpstr>
      <vt:lpstr>Office Theme</vt:lpstr>
      <vt:lpstr>Herding CATs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 Anyone Seen It?’</dc:title>
  <dc:creator>Paterno, David</dc:creator>
  <cp:lastModifiedBy>Paterno, David</cp:lastModifiedBy>
  <cp:revision>1</cp:revision>
  <dcterms:created xsi:type="dcterms:W3CDTF">2024-04-02T16:14:40Z</dcterms:created>
  <dcterms:modified xsi:type="dcterms:W3CDTF">2024-10-23T20:25:10Z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0x0101001A8FFE128E5B034C993B025F10739C23</vt:lpwstr>
  </property>
  <property fmtid="{D5CDD505-2E9C-101B-9397-08002B2CF9AE}" pid="3" name="MediaServiceImageTags">
    <vt:lpwstr/>
  </property>
</Properties>
</file>