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4" d="100"/>
          <a:sy n="24" d="100"/>
        </p:scale>
        <p:origin x="31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82E-57C8-4C16-A8E0-AE5C357C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752E-8061-4C50-AC0E-6200AE310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82E-57C8-4C16-A8E0-AE5C357C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752E-8061-4C50-AC0E-6200AE310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6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82E-57C8-4C16-A8E0-AE5C357C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752E-8061-4C50-AC0E-6200AE310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1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82E-57C8-4C16-A8E0-AE5C357C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752E-8061-4C50-AC0E-6200AE310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1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82E-57C8-4C16-A8E0-AE5C357C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752E-8061-4C50-AC0E-6200AE310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0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82E-57C8-4C16-A8E0-AE5C357C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752E-8061-4C50-AC0E-6200AE310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9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82E-57C8-4C16-A8E0-AE5C357C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752E-8061-4C50-AC0E-6200AE310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82E-57C8-4C16-A8E0-AE5C357C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752E-8061-4C50-AC0E-6200AE310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6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82E-57C8-4C16-A8E0-AE5C357C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752E-8061-4C50-AC0E-6200AE310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9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82E-57C8-4C16-A8E0-AE5C357C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752E-8061-4C50-AC0E-6200AE310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4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82E-57C8-4C16-A8E0-AE5C357C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752E-8061-4C50-AC0E-6200AE310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0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9E82E-57C8-4C16-A8E0-AE5C357C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B752E-8061-4C50-AC0E-6200AE310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ECC3984-8114-46E4-A0E2-83A3B618B312}"/>
              </a:ext>
            </a:extLst>
          </p:cNvPr>
          <p:cNvSpPr/>
          <p:nvPr/>
        </p:nvSpPr>
        <p:spPr>
          <a:xfrm>
            <a:off x="0" y="0"/>
            <a:ext cx="21945600" cy="4114800"/>
          </a:xfrm>
          <a:prstGeom prst="rect">
            <a:avLst/>
          </a:prstGeom>
          <a:solidFill>
            <a:srgbClr val="D10E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9B0D59-BBE0-4D42-919B-9E7BC3EB3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1920" y="563509"/>
            <a:ext cx="3150560" cy="298778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8CEA733-96EC-475E-B16E-323513EED626}"/>
              </a:ext>
            </a:extLst>
          </p:cNvPr>
          <p:cNvSpPr/>
          <p:nvPr/>
        </p:nvSpPr>
        <p:spPr>
          <a:xfrm>
            <a:off x="625642" y="593619"/>
            <a:ext cx="168672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Title </a:t>
            </a:r>
          </a:p>
          <a:p>
            <a:pPr algn="ctr"/>
            <a:r>
              <a:rPr lang="en-US" sz="6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 </a:t>
            </a:r>
          </a:p>
          <a:p>
            <a:pPr algn="ctr"/>
            <a:r>
              <a:rPr lang="en-US" sz="6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Institute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A796BB-2358-4374-AAA5-61AE2E14B862}"/>
              </a:ext>
            </a:extLst>
          </p:cNvPr>
          <p:cNvSpPr/>
          <p:nvPr/>
        </p:nvSpPr>
        <p:spPr>
          <a:xfrm>
            <a:off x="0" y="31832549"/>
            <a:ext cx="21945600" cy="1085851"/>
          </a:xfrm>
          <a:prstGeom prst="rect">
            <a:avLst/>
          </a:prstGeom>
          <a:solidFill>
            <a:srgbClr val="D10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56567F-C0E1-49D4-95B8-5942420CFC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5640" y="32375474"/>
            <a:ext cx="5906840" cy="28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9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C8583B350DEB4FB9EA9D85B5F8E69F" ma:contentTypeVersion="15" ma:contentTypeDescription="Create a new document." ma:contentTypeScope="" ma:versionID="ed406ee6a21de41f43354a4ec7040f7c">
  <xsd:schema xmlns:xsd="http://www.w3.org/2001/XMLSchema" xmlns:xs="http://www.w3.org/2001/XMLSchema" xmlns:p="http://schemas.microsoft.com/office/2006/metadata/properties" xmlns:ns3="c084f523-cb23-41e2-87aa-26bb71f808f3" xmlns:ns4="d3979235-df02-419f-a2b0-99dc7e4d1057" targetNamespace="http://schemas.microsoft.com/office/2006/metadata/properties" ma:root="true" ma:fieldsID="8fca3224e49dd5b44fb0fcba445ece2c" ns3:_="" ns4:_="">
    <xsd:import namespace="c084f523-cb23-41e2-87aa-26bb71f808f3"/>
    <xsd:import namespace="d3979235-df02-419f-a2b0-99dc7e4d10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84f523-cb23-41e2-87aa-26bb71f80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979235-df02-419f-a2b0-99dc7e4d105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084f523-cb23-41e2-87aa-26bb71f808f3" xsi:nil="true"/>
  </documentManagement>
</p:properties>
</file>

<file path=customXml/itemProps1.xml><?xml version="1.0" encoding="utf-8"?>
<ds:datastoreItem xmlns:ds="http://schemas.openxmlformats.org/officeDocument/2006/customXml" ds:itemID="{1B5D504F-2F82-42E9-8D67-1A64DDF02B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84f523-cb23-41e2-87aa-26bb71f808f3"/>
    <ds:schemaRef ds:uri="d3979235-df02-419f-a2b0-99dc7e4d10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163A31-D54B-46E5-8228-5600B17CA3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551CC4-9B51-49B9-8FD8-7CD25007822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3979235-df02-419f-a2b0-99dc7e4d1057"/>
    <ds:schemaRef ds:uri="c084f523-cb23-41e2-87aa-26bb71f808f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Krueger, Cole</dc:creator>
  <cp:lastModifiedBy>Krueger, Cole</cp:lastModifiedBy>
  <cp:revision>1</cp:revision>
  <dcterms:created xsi:type="dcterms:W3CDTF">2023-03-13T18:22:26Z</dcterms:created>
  <dcterms:modified xsi:type="dcterms:W3CDTF">2023-03-13T18:26:44Z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0x01010022C8583B350DEB4FB9EA9D85B5F8E69F</vt:lpwstr>
  </property>
</Properties>
</file>